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0.svg" ContentType="image/svg+xml"/>
  <Override PartName="/ppt/media/image12.svg" ContentType="image/svg+xml"/>
  <Override PartName="/ppt/media/image14.svg" ContentType="image/svg+xml"/>
  <Override PartName="/ppt/media/image4.svg" ContentType="image/svg+xml"/>
  <Override PartName="/ppt/media/image6.svg" ContentType="image/svg+xml"/>
  <Override PartName="/ppt/media/image8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61" r:id="rId5"/>
  </p:sldIdLst>
  <p:sldSz cx="12192000" cy="6858000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8" userDrawn="1">
          <p15:clr>
            <a:srgbClr val="A4A3A4"/>
          </p15:clr>
        </p15:guide>
        <p15:guide id="2" pos="38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98"/>
        <p:guide pos="3827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111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62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tags" Target="../tags/tag64.xml"/><Relationship Id="rId3" Type="http://schemas.openxmlformats.org/officeDocument/2006/relationships/tags" Target="../tags/tag63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1.xml"/><Relationship Id="rId8" Type="http://schemas.openxmlformats.org/officeDocument/2006/relationships/tags" Target="../tags/tag70.xml"/><Relationship Id="rId7" Type="http://schemas.openxmlformats.org/officeDocument/2006/relationships/tags" Target="../tags/tag69.xml"/><Relationship Id="rId6" Type="http://schemas.openxmlformats.org/officeDocument/2006/relationships/tags" Target="../tags/tag68.xml"/><Relationship Id="rId59" Type="http://schemas.openxmlformats.org/officeDocument/2006/relationships/slideLayout" Target="../slideLayouts/slideLayout12.xml"/><Relationship Id="rId58" Type="http://schemas.openxmlformats.org/officeDocument/2006/relationships/image" Target="../media/image14.svg"/><Relationship Id="rId57" Type="http://schemas.openxmlformats.org/officeDocument/2006/relationships/image" Target="../media/image13.png"/><Relationship Id="rId56" Type="http://schemas.openxmlformats.org/officeDocument/2006/relationships/tags" Target="../tags/tag108.xml"/><Relationship Id="rId55" Type="http://schemas.openxmlformats.org/officeDocument/2006/relationships/tags" Target="../tags/tag107.xml"/><Relationship Id="rId54" Type="http://schemas.openxmlformats.org/officeDocument/2006/relationships/tags" Target="../tags/tag106.xml"/><Relationship Id="rId53" Type="http://schemas.openxmlformats.org/officeDocument/2006/relationships/image" Target="../media/image12.svg"/><Relationship Id="rId52" Type="http://schemas.openxmlformats.org/officeDocument/2006/relationships/image" Target="../media/image11.png"/><Relationship Id="rId51" Type="http://schemas.openxmlformats.org/officeDocument/2006/relationships/tags" Target="../tags/tag105.xml"/><Relationship Id="rId50" Type="http://schemas.openxmlformats.org/officeDocument/2006/relationships/tags" Target="../tags/tag104.xml"/><Relationship Id="rId5" Type="http://schemas.openxmlformats.org/officeDocument/2006/relationships/tags" Target="../tags/tag67.xml"/><Relationship Id="rId49" Type="http://schemas.openxmlformats.org/officeDocument/2006/relationships/tags" Target="../tags/tag103.xml"/><Relationship Id="rId48" Type="http://schemas.openxmlformats.org/officeDocument/2006/relationships/tags" Target="../tags/tag102.xml"/><Relationship Id="rId47" Type="http://schemas.openxmlformats.org/officeDocument/2006/relationships/image" Target="../media/image10.svg"/><Relationship Id="rId46" Type="http://schemas.openxmlformats.org/officeDocument/2006/relationships/image" Target="../media/image9.png"/><Relationship Id="rId45" Type="http://schemas.openxmlformats.org/officeDocument/2006/relationships/tags" Target="../tags/tag101.xml"/><Relationship Id="rId44" Type="http://schemas.openxmlformats.org/officeDocument/2006/relationships/tags" Target="../tags/tag100.xml"/><Relationship Id="rId43" Type="http://schemas.openxmlformats.org/officeDocument/2006/relationships/tags" Target="../tags/tag99.xml"/><Relationship Id="rId42" Type="http://schemas.openxmlformats.org/officeDocument/2006/relationships/image" Target="../media/image8.svg"/><Relationship Id="rId41" Type="http://schemas.openxmlformats.org/officeDocument/2006/relationships/image" Target="../media/image7.png"/><Relationship Id="rId40" Type="http://schemas.openxmlformats.org/officeDocument/2006/relationships/tags" Target="../tags/tag98.xml"/><Relationship Id="rId4" Type="http://schemas.openxmlformats.org/officeDocument/2006/relationships/tags" Target="../tags/tag66.xml"/><Relationship Id="rId39" Type="http://schemas.openxmlformats.org/officeDocument/2006/relationships/tags" Target="../tags/tag97.xml"/><Relationship Id="rId38" Type="http://schemas.openxmlformats.org/officeDocument/2006/relationships/tags" Target="../tags/tag96.xml"/><Relationship Id="rId37" Type="http://schemas.openxmlformats.org/officeDocument/2006/relationships/tags" Target="../tags/tag95.xml"/><Relationship Id="rId36" Type="http://schemas.openxmlformats.org/officeDocument/2006/relationships/image" Target="../media/image6.svg"/><Relationship Id="rId35" Type="http://schemas.openxmlformats.org/officeDocument/2006/relationships/image" Target="../media/image5.png"/><Relationship Id="rId34" Type="http://schemas.openxmlformats.org/officeDocument/2006/relationships/tags" Target="../tags/tag94.xml"/><Relationship Id="rId33" Type="http://schemas.openxmlformats.org/officeDocument/2006/relationships/tags" Target="../tags/tag93.xml"/><Relationship Id="rId32" Type="http://schemas.openxmlformats.org/officeDocument/2006/relationships/tags" Target="../tags/tag92.xml"/><Relationship Id="rId31" Type="http://schemas.openxmlformats.org/officeDocument/2006/relationships/tags" Target="../tags/tag91.xml"/><Relationship Id="rId30" Type="http://schemas.openxmlformats.org/officeDocument/2006/relationships/tags" Target="../tags/tag90.xml"/><Relationship Id="rId3" Type="http://schemas.openxmlformats.org/officeDocument/2006/relationships/tags" Target="../tags/tag65.xml"/><Relationship Id="rId29" Type="http://schemas.openxmlformats.org/officeDocument/2006/relationships/image" Target="../media/image4.svg"/><Relationship Id="rId28" Type="http://schemas.openxmlformats.org/officeDocument/2006/relationships/image" Target="../media/image3.png"/><Relationship Id="rId27" Type="http://schemas.openxmlformats.org/officeDocument/2006/relationships/tags" Target="../tags/tag89.xml"/><Relationship Id="rId26" Type="http://schemas.openxmlformats.org/officeDocument/2006/relationships/tags" Target="../tags/tag88.xml"/><Relationship Id="rId25" Type="http://schemas.openxmlformats.org/officeDocument/2006/relationships/tags" Target="../tags/tag87.xml"/><Relationship Id="rId24" Type="http://schemas.openxmlformats.org/officeDocument/2006/relationships/tags" Target="../tags/tag86.xml"/><Relationship Id="rId23" Type="http://schemas.openxmlformats.org/officeDocument/2006/relationships/tags" Target="../tags/tag85.xml"/><Relationship Id="rId22" Type="http://schemas.openxmlformats.org/officeDocument/2006/relationships/tags" Target="../tags/tag84.xml"/><Relationship Id="rId21" Type="http://schemas.openxmlformats.org/officeDocument/2006/relationships/tags" Target="../tags/tag83.xml"/><Relationship Id="rId20" Type="http://schemas.openxmlformats.org/officeDocument/2006/relationships/tags" Target="../tags/tag82.xml"/><Relationship Id="rId2" Type="http://schemas.openxmlformats.org/officeDocument/2006/relationships/image" Target="../media/image2.png"/><Relationship Id="rId19" Type="http://schemas.openxmlformats.org/officeDocument/2006/relationships/tags" Target="../tags/tag81.xml"/><Relationship Id="rId18" Type="http://schemas.openxmlformats.org/officeDocument/2006/relationships/tags" Target="../tags/tag80.xml"/><Relationship Id="rId17" Type="http://schemas.openxmlformats.org/officeDocument/2006/relationships/tags" Target="../tags/tag79.xml"/><Relationship Id="rId16" Type="http://schemas.openxmlformats.org/officeDocument/2006/relationships/tags" Target="../tags/tag78.xml"/><Relationship Id="rId15" Type="http://schemas.openxmlformats.org/officeDocument/2006/relationships/tags" Target="../tags/tag77.xml"/><Relationship Id="rId14" Type="http://schemas.openxmlformats.org/officeDocument/2006/relationships/tags" Target="../tags/tag76.xml"/><Relationship Id="rId13" Type="http://schemas.openxmlformats.org/officeDocument/2006/relationships/tags" Target="../tags/tag75.xml"/><Relationship Id="rId12" Type="http://schemas.openxmlformats.org/officeDocument/2006/relationships/tags" Target="../tags/tag74.xml"/><Relationship Id="rId11" Type="http://schemas.openxmlformats.org/officeDocument/2006/relationships/tags" Target="../tags/tag73.xml"/><Relationship Id="rId10" Type="http://schemas.openxmlformats.org/officeDocument/2006/relationships/tags" Target="../tags/tag7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10.xml"/><Relationship Id="rId3" Type="http://schemas.openxmlformats.org/officeDocument/2006/relationships/tags" Target="../tags/tag109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501"/>
          <p:cNvPicPr>
            <a:picLocks noChangeAspect="1"/>
          </p:cNvPicPr>
          <p:nvPr/>
        </p:nvPicPr>
        <p:blipFill>
          <a:blip r:embed="rId1"/>
          <a:srcRect t="19" b="19"/>
          <a:stretch>
            <a:fillRect/>
          </a:stretch>
        </p:blipFill>
        <p:spPr>
          <a:xfrm>
            <a:off x="12700" y="513080"/>
            <a:ext cx="12192000" cy="6858000"/>
          </a:xfrm>
          <a:prstGeom prst="rect">
            <a:avLst/>
          </a:prstGeom>
        </p:spPr>
      </p:pic>
      <p:pic>
        <p:nvPicPr>
          <p:cNvPr id="9402" name="image 40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050280"/>
            <a:ext cx="12204700" cy="1320800"/>
          </a:xfrm>
          <a:prstGeom prst="rect">
            <a:avLst/>
          </a:prstGeom>
        </p:spPr>
      </p:pic>
      <p:sp>
        <p:nvSpPr>
          <p:cNvPr id="11" name="等腰三角形 2"/>
          <p:cNvSpPr/>
          <p:nvPr>
            <p:custDataLst>
              <p:tags r:id="rId3"/>
            </p:custDataLst>
          </p:nvPr>
        </p:nvSpPr>
        <p:spPr>
          <a:xfrm rot="16200000" flipH="1" flipV="1">
            <a:off x="-263308" y="750989"/>
            <a:ext cx="850465" cy="323849"/>
          </a:xfrm>
          <a:custGeom>
            <a:avLst/>
            <a:gdLst>
              <a:gd name="connsiteX0" fmla="*/ 0 w 6857999"/>
              <a:gd name="connsiteY0" fmla="*/ 845042 h 845042"/>
              <a:gd name="connsiteX1" fmla="*/ 3429000 w 6857999"/>
              <a:gd name="connsiteY1" fmla="*/ 88 h 845042"/>
              <a:gd name="connsiteX2" fmla="*/ 6857999 w 6857999"/>
              <a:gd name="connsiteY2" fmla="*/ 845042 h 845042"/>
              <a:gd name="connsiteX3" fmla="*/ 0 w 6857999"/>
              <a:gd name="connsiteY3" fmla="*/ 845042 h 845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57999" h="845042">
                <a:moveTo>
                  <a:pt x="0" y="845042"/>
                </a:moveTo>
                <a:cubicBezTo>
                  <a:pt x="2254170" y="436072"/>
                  <a:pt x="2517494" y="7804"/>
                  <a:pt x="3429000" y="88"/>
                </a:cubicBezTo>
                <a:cubicBezTo>
                  <a:pt x="4340506" y="-7628"/>
                  <a:pt x="4580679" y="493946"/>
                  <a:pt x="6857999" y="845042"/>
                </a:cubicBezTo>
                <a:lnTo>
                  <a:pt x="0" y="845042"/>
                </a:lnTo>
                <a:close/>
              </a:path>
            </a:pathLst>
          </a:custGeom>
          <a:gradFill>
            <a:gsLst>
              <a:gs pos="0">
                <a:schemeClr val="accent2">
                  <a:tint val="50000"/>
                  <a:satMod val="300000"/>
                </a:schemeClr>
              </a:gs>
              <a:gs pos="0">
                <a:srgbClr val="FB7374"/>
              </a:gs>
              <a:gs pos="0">
                <a:srgbClr val="D35557">
                  <a:alpha val="100000"/>
                </a:srgbClr>
              </a:gs>
              <a:gs pos="100000">
                <a:srgbClr val="AC0910"/>
              </a:gs>
              <a:gs pos="0">
                <a:srgbClr val="FC8080"/>
              </a:gs>
            </a:gsLst>
            <a:lin ang="10800000" scaled="1"/>
          </a:gradFill>
        </p:spPr>
        <p:style>
          <a:lnRef idx="0">
            <a:srgbClr val="FFFFFF"/>
          </a:lnRef>
          <a:fillRef idx="2">
            <a:schemeClr val="accent2"/>
          </a:fillRef>
          <a:effectRef idx="0">
            <a:srgbClr val="FFFFFF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p>
            <a:pPr algn="ctr"/>
            <a:endParaRPr lang="zh-CN" altLang="en-US">
              <a:latin typeface="HarmonyOS Sans SC" panose="00000500000000000000" pitchFamily="2" charset="-122"/>
            </a:endParaRPr>
          </a:p>
        </p:txBody>
      </p:sp>
      <p:sp>
        <p:nvSpPr>
          <p:cNvPr id="12" name="等腰三角形 2"/>
          <p:cNvSpPr/>
          <p:nvPr>
            <p:custDataLst>
              <p:tags r:id="rId4"/>
            </p:custDataLst>
          </p:nvPr>
        </p:nvSpPr>
        <p:spPr>
          <a:xfrm rot="16200000" flipH="1" flipV="1">
            <a:off x="-168519" y="1033484"/>
            <a:ext cx="544299" cy="207264"/>
          </a:xfrm>
          <a:custGeom>
            <a:avLst/>
            <a:gdLst>
              <a:gd name="connsiteX0" fmla="*/ 0 w 6857999"/>
              <a:gd name="connsiteY0" fmla="*/ 845042 h 845042"/>
              <a:gd name="connsiteX1" fmla="*/ 3429000 w 6857999"/>
              <a:gd name="connsiteY1" fmla="*/ 88 h 845042"/>
              <a:gd name="connsiteX2" fmla="*/ 6857999 w 6857999"/>
              <a:gd name="connsiteY2" fmla="*/ 845042 h 845042"/>
              <a:gd name="connsiteX3" fmla="*/ 0 w 6857999"/>
              <a:gd name="connsiteY3" fmla="*/ 845042 h 845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57999" h="845042">
                <a:moveTo>
                  <a:pt x="0" y="845042"/>
                </a:moveTo>
                <a:cubicBezTo>
                  <a:pt x="2254170" y="436072"/>
                  <a:pt x="2517494" y="7804"/>
                  <a:pt x="3429000" y="88"/>
                </a:cubicBezTo>
                <a:cubicBezTo>
                  <a:pt x="4340506" y="-7628"/>
                  <a:pt x="4580679" y="493946"/>
                  <a:pt x="6857999" y="845042"/>
                </a:cubicBezTo>
                <a:lnTo>
                  <a:pt x="0" y="845042"/>
                </a:lnTo>
                <a:close/>
              </a:path>
            </a:pathLst>
          </a:custGeom>
          <a:gradFill>
            <a:gsLst>
              <a:gs pos="100000">
                <a:srgbClr val="A7070D"/>
              </a:gs>
              <a:gs pos="0">
                <a:srgbClr val="FB7374"/>
              </a:gs>
            </a:gsLst>
            <a:lin ang="10800000" scaled="1"/>
          </a:gradFill>
        </p:spPr>
        <p:style>
          <a:lnRef idx="0">
            <a:srgbClr val="FFFFFF"/>
          </a:lnRef>
          <a:fillRef idx="2">
            <a:schemeClr val="accent2"/>
          </a:fillRef>
          <a:effectRef idx="0">
            <a:srgbClr val="FFFFFF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p>
            <a:pPr algn="ctr"/>
            <a:endParaRPr lang="zh-CN" altLang="en-US">
              <a:latin typeface="HarmonyOS Sans SC" panose="00000500000000000000" pitchFamily="2" charset="-122"/>
            </a:endParaRPr>
          </a:p>
        </p:txBody>
      </p:sp>
      <p:cxnSp>
        <p:nvCxnSpPr>
          <p:cNvPr id="14" name="直接连接符 13"/>
          <p:cNvCxnSpPr/>
          <p:nvPr/>
        </p:nvCxnSpPr>
        <p:spPr>
          <a:xfrm>
            <a:off x="530225" y="1192530"/>
            <a:ext cx="11023600" cy="0"/>
          </a:xfrm>
          <a:prstGeom prst="line">
            <a:avLst/>
          </a:prstGeom>
          <a:ln w="12700" cmpd="thinThick">
            <a:solidFill>
              <a:srgbClr val="E6BAB9">
                <a:alpha val="67000"/>
              </a:srgbClr>
            </a:solidFill>
          </a:ln>
        </p:spPr>
        <p:style>
          <a:lnRef idx="2">
            <a:schemeClr val="accent2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" name="标题 1" descr="512a276e-35cb-477d-9584-065b881d1e66"/>
          <p:cNvSpPr txBox="1"/>
          <p:nvPr/>
        </p:nvSpPr>
        <p:spPr>
          <a:xfrm>
            <a:off x="176530" y="681355"/>
            <a:ext cx="10302240" cy="53848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2600" b="1" spc="200" dirty="0">
                <a:gradFill>
                  <a:gsLst>
                    <a:gs pos="64000">
                      <a:srgbClr val="DA1A17"/>
                    </a:gs>
                    <a:gs pos="0">
                      <a:srgbClr val="FA8485"/>
                    </a:gs>
                    <a:gs pos="100000">
                      <a:srgbClr val="B3060E"/>
                    </a:gs>
                  </a:gsLst>
                  <a:lin ang="5400000" scaled="1"/>
                  <a:tileRect r="-100000" b="-100000"/>
                </a:gradFill>
                <a:uFillTx/>
                <a:latin typeface="微软雅黑" panose="020B0503020204020204" charset="-122"/>
                <a:ea typeface="微软雅黑" panose="020B0503020204020204" charset="-122"/>
              </a:rPr>
              <a:t>    </a:t>
            </a:r>
            <a:r>
              <a:rPr lang="zh-CN" altLang="en-US" sz="2600" b="1" spc="200" dirty="0">
                <a:gradFill>
                  <a:gsLst>
                    <a:gs pos="64000">
                      <a:srgbClr val="DA1A17"/>
                    </a:gs>
                    <a:gs pos="0">
                      <a:srgbClr val="FA8485"/>
                    </a:gs>
                    <a:gs pos="100000">
                      <a:srgbClr val="B3060E"/>
                    </a:gs>
                  </a:gsLst>
                  <a:lin ang="5400000" scaled="1"/>
                  <a:tileRect r="-100000" b="-100000"/>
                </a:gradFill>
                <a:uFillTx/>
                <a:latin typeface="微软雅黑" panose="020B0503020204020204" charset="-122"/>
                <a:ea typeface="微软雅黑" panose="020B0503020204020204" charset="-122"/>
              </a:rPr>
              <a:t>备案资料</a:t>
            </a:r>
            <a:endParaRPr lang="zh-CN" altLang="en-US" sz="2600" b="1" spc="200" dirty="0">
              <a:gradFill>
                <a:gsLst>
                  <a:gs pos="64000">
                    <a:srgbClr val="DA1A17"/>
                  </a:gs>
                  <a:gs pos="0">
                    <a:srgbClr val="FA8485"/>
                  </a:gs>
                  <a:gs pos="100000">
                    <a:srgbClr val="B3060E"/>
                  </a:gs>
                </a:gsLst>
                <a:lin ang="5400000" scaled="1"/>
                <a:tileRect r="-100000" b="-100000"/>
              </a:gradFill>
              <a:uFillTx/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600" b="1" spc="200" dirty="0">
              <a:gradFill>
                <a:gsLst>
                  <a:gs pos="64000">
                    <a:srgbClr val="DA1A17"/>
                  </a:gs>
                  <a:gs pos="0">
                    <a:srgbClr val="FA8485"/>
                  </a:gs>
                  <a:gs pos="100000">
                    <a:srgbClr val="B3060E"/>
                  </a:gs>
                </a:gsLst>
                <a:lin ang="5400000" scaled="1"/>
                <a:tileRect r="-100000" b="-100000"/>
              </a:gradFill>
              <a:uFillTx/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600" b="1" spc="200" dirty="0">
              <a:gradFill>
                <a:gsLst>
                  <a:gs pos="64000">
                    <a:srgbClr val="DA1A17"/>
                  </a:gs>
                  <a:gs pos="0">
                    <a:srgbClr val="FA8485"/>
                  </a:gs>
                  <a:gs pos="100000">
                    <a:srgbClr val="B3060E"/>
                  </a:gs>
                </a:gsLst>
                <a:lin ang="5400000" scaled="1"/>
                <a:tileRect r="-100000" b="-100000"/>
              </a:gra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17880" y="1309370"/>
            <a:ext cx="10347960" cy="41744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zh-CN" altLang="en-US" sz="2400"/>
              <a:t>《生成式人工智能（大语言模型）上线备案表》；</a:t>
            </a:r>
            <a:endParaRPr lang="zh-CN" altLang="en-US" sz="2400"/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zh-CN" altLang="en-US" sz="2400"/>
              <a:t>大模型安全评估报告；</a:t>
            </a:r>
            <a:endParaRPr lang="zh-CN" altLang="en-US" sz="2400"/>
          </a:p>
          <a:p>
            <a:pPr marL="457200" indent="-457200">
              <a:lnSpc>
                <a:spcPct val="120000"/>
              </a:lnSpc>
              <a:buFont typeface="Wingdings" panose="05000000000000000000" charset="0"/>
              <a:buAutoNum type="arabicPeriod"/>
            </a:pPr>
            <a:r>
              <a:rPr lang="zh-CN" altLang="en-US" sz="2400"/>
              <a:t>大模型服务协议；</a:t>
            </a:r>
            <a:endParaRPr lang="zh-CN" altLang="en-US" sz="2400"/>
          </a:p>
          <a:p>
            <a:pPr marL="457200" indent="-457200">
              <a:lnSpc>
                <a:spcPct val="120000"/>
              </a:lnSpc>
              <a:buFont typeface="Wingdings" panose="05000000000000000000" charset="0"/>
              <a:buAutoNum type="arabicPeriod"/>
            </a:pPr>
            <a:r>
              <a:rPr lang="zh-CN" altLang="en-US" sz="2400"/>
              <a:t>语料库标注规则；</a:t>
            </a:r>
            <a:endParaRPr lang="zh-CN" altLang="en-US" sz="2400"/>
          </a:p>
          <a:p>
            <a:pPr marL="457200" indent="-457200">
              <a:lnSpc>
                <a:spcPct val="120000"/>
              </a:lnSpc>
              <a:buFont typeface="Wingdings" panose="05000000000000000000" charset="0"/>
              <a:buAutoNum type="arabicPeriod"/>
            </a:pPr>
            <a:r>
              <a:rPr lang="zh-CN" altLang="en-US" sz="2400"/>
              <a:t>自采语料库需提供合法的采集记录，商业语料库需提供合法的交易合同或者合作协议；</a:t>
            </a:r>
            <a:endParaRPr lang="zh-CN" altLang="en-US" sz="2400"/>
          </a:p>
          <a:p>
            <a:pPr marL="457200" indent="-457200">
              <a:lnSpc>
                <a:spcPct val="120000"/>
              </a:lnSpc>
              <a:buFont typeface="Wingdings" panose="05000000000000000000" charset="0"/>
              <a:buAutoNum type="arabicPeriod"/>
            </a:pPr>
            <a:r>
              <a:rPr lang="zh-CN" altLang="en-US" sz="2400"/>
              <a:t>数量匹配、类别完整的拦截关键词表（可提供电子版）；</a:t>
            </a:r>
            <a:endParaRPr lang="zh-CN" altLang="en-US" sz="2400"/>
          </a:p>
          <a:p>
            <a:pPr marL="457200" indent="-457200">
              <a:lnSpc>
                <a:spcPct val="120000"/>
              </a:lnSpc>
              <a:buFont typeface="Wingdings" panose="05000000000000000000" charset="0"/>
              <a:buAutoNum type="arabicPeriod"/>
            </a:pPr>
            <a:r>
              <a:rPr lang="zh-CN" altLang="en-US" sz="2400"/>
              <a:t>数量匹配、类别完整的评估测试题（可提供电子版）。</a:t>
            </a:r>
            <a:endParaRPr lang="zh-CN" altLang="en-US" sz="2400"/>
          </a:p>
          <a:p>
            <a:pPr marL="457200" indent="-457200">
              <a:lnSpc>
                <a:spcPct val="120000"/>
              </a:lnSpc>
              <a:buFont typeface="Wingdings" panose="05000000000000000000" charset="0"/>
              <a:buAutoNum type="arabicPeriod"/>
            </a:pPr>
            <a:endParaRPr lang="zh-CN" altLang="en-US" sz="2400"/>
          </a:p>
        </p:txBody>
      </p:sp>
      <p:sp>
        <p:nvSpPr>
          <p:cNvPr id="13" name="文本框 12"/>
          <p:cNvSpPr txBox="1"/>
          <p:nvPr/>
        </p:nvSpPr>
        <p:spPr>
          <a:xfrm>
            <a:off x="817880" y="5158105"/>
            <a:ext cx="1062101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注：</a:t>
            </a:r>
            <a:br>
              <a:rPr lang="zh-CN" altLang="en-US"/>
            </a:br>
            <a:r>
              <a:rPr lang="en-US" altLang="zh-CN"/>
              <a:t>1. </a:t>
            </a:r>
            <a:r>
              <a:rPr lang="zh-CN" altLang="en-US"/>
              <a:t>其中第</a:t>
            </a:r>
            <a:r>
              <a:rPr lang="en-US" altLang="zh-CN"/>
              <a:t>2</a:t>
            </a:r>
            <a:r>
              <a:rPr lang="zh-CN" altLang="en-US"/>
              <a:t>、</a:t>
            </a:r>
            <a:r>
              <a:rPr lang="en-US" altLang="zh-CN"/>
              <a:t>4</a:t>
            </a:r>
            <a:r>
              <a:rPr lang="zh-CN" altLang="en-US"/>
              <a:t>、</a:t>
            </a:r>
            <a:r>
              <a:rPr lang="en-US" altLang="zh-CN"/>
              <a:t>6</a:t>
            </a:r>
            <a:r>
              <a:rPr lang="zh-CN" altLang="en-US"/>
              <a:t>、</a:t>
            </a:r>
            <a:r>
              <a:rPr lang="en-US" altLang="zh-CN"/>
              <a:t>7</a:t>
            </a:r>
            <a:r>
              <a:rPr lang="zh-CN" altLang="en-US"/>
              <a:t>项请按照《</a:t>
            </a:r>
            <a:r>
              <a:rPr lang="zh-CN" altLang="en-US">
                <a:solidFill>
                  <a:srgbClr val="FF0000"/>
                </a:solidFill>
              </a:rPr>
              <a:t>网络安全技术</a:t>
            </a:r>
            <a:r>
              <a:rPr lang="en-US" altLang="zh-CN">
                <a:solidFill>
                  <a:srgbClr val="FF0000"/>
                </a:solidFill>
              </a:rPr>
              <a:t> </a:t>
            </a:r>
            <a:r>
              <a:rPr lang="zh-CN" altLang="en-US">
                <a:solidFill>
                  <a:srgbClr val="FF0000"/>
                </a:solidFill>
              </a:rPr>
              <a:t>生成式人工智能服务安全基本要求</a:t>
            </a:r>
            <a:r>
              <a:rPr lang="zh-CN" altLang="en-US"/>
              <a:t>》有关要求提供；</a:t>
            </a:r>
            <a:endParaRPr lang="zh-CN" altLang="en-US"/>
          </a:p>
          <a:p>
            <a:r>
              <a:rPr lang="en-US" altLang="zh-CN"/>
              <a:t>2. </a:t>
            </a:r>
            <a:r>
              <a:rPr lang="zh-CN" altLang="en-US"/>
              <a:t>除第</a:t>
            </a:r>
            <a:r>
              <a:rPr lang="en-US" altLang="zh-CN"/>
              <a:t>6</a:t>
            </a:r>
            <a:r>
              <a:rPr lang="zh-CN" altLang="en-US"/>
              <a:t>、</a:t>
            </a:r>
            <a:r>
              <a:rPr lang="en-US" altLang="zh-CN"/>
              <a:t>7</a:t>
            </a:r>
            <a:r>
              <a:rPr lang="zh-CN" altLang="en-US"/>
              <a:t>项外，其他资料均需加盖</a:t>
            </a:r>
            <a:r>
              <a:rPr lang="zh-CN" altLang="en-US">
                <a:solidFill>
                  <a:srgbClr val="FF0000"/>
                </a:solidFill>
              </a:rPr>
              <a:t>企业公章</a:t>
            </a:r>
            <a:r>
              <a:rPr lang="zh-CN" altLang="en-US"/>
              <a:t>。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501"/>
          <p:cNvPicPr>
            <a:picLocks noChangeAspect="1"/>
          </p:cNvPicPr>
          <p:nvPr/>
        </p:nvPicPr>
        <p:blipFill>
          <a:blip r:embed="rId1"/>
          <a:srcRect t="19" b="19"/>
          <a:stretch>
            <a:fillRect/>
          </a:stretch>
        </p:blipFill>
        <p:spPr>
          <a:xfrm>
            <a:off x="0" y="401320"/>
            <a:ext cx="12192000" cy="6858000"/>
          </a:xfrm>
          <a:prstGeom prst="rect">
            <a:avLst/>
          </a:prstGeom>
        </p:spPr>
      </p:pic>
      <p:pic>
        <p:nvPicPr>
          <p:cNvPr id="9402" name="image 40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5958840"/>
            <a:ext cx="12204700" cy="1320800"/>
          </a:xfrm>
          <a:prstGeom prst="rect">
            <a:avLst/>
          </a:prstGeom>
        </p:spPr>
      </p:pic>
      <p:sp>
        <p:nvSpPr>
          <p:cNvPr id="11" name="等腰三角形 2"/>
          <p:cNvSpPr/>
          <p:nvPr>
            <p:custDataLst>
              <p:tags r:id="rId3"/>
            </p:custDataLst>
          </p:nvPr>
        </p:nvSpPr>
        <p:spPr>
          <a:xfrm rot="16200000" flipH="1" flipV="1">
            <a:off x="-263308" y="923709"/>
            <a:ext cx="850465" cy="323849"/>
          </a:xfrm>
          <a:custGeom>
            <a:avLst/>
            <a:gdLst>
              <a:gd name="connsiteX0" fmla="*/ 0 w 6857999"/>
              <a:gd name="connsiteY0" fmla="*/ 845042 h 845042"/>
              <a:gd name="connsiteX1" fmla="*/ 3429000 w 6857999"/>
              <a:gd name="connsiteY1" fmla="*/ 88 h 845042"/>
              <a:gd name="connsiteX2" fmla="*/ 6857999 w 6857999"/>
              <a:gd name="connsiteY2" fmla="*/ 845042 h 845042"/>
              <a:gd name="connsiteX3" fmla="*/ 0 w 6857999"/>
              <a:gd name="connsiteY3" fmla="*/ 845042 h 845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57999" h="845042">
                <a:moveTo>
                  <a:pt x="0" y="845042"/>
                </a:moveTo>
                <a:cubicBezTo>
                  <a:pt x="2254170" y="436072"/>
                  <a:pt x="2517494" y="7804"/>
                  <a:pt x="3429000" y="88"/>
                </a:cubicBezTo>
                <a:cubicBezTo>
                  <a:pt x="4340506" y="-7628"/>
                  <a:pt x="4580679" y="493946"/>
                  <a:pt x="6857999" y="845042"/>
                </a:cubicBezTo>
                <a:lnTo>
                  <a:pt x="0" y="845042"/>
                </a:lnTo>
                <a:close/>
              </a:path>
            </a:pathLst>
          </a:custGeom>
          <a:gradFill>
            <a:gsLst>
              <a:gs pos="0">
                <a:schemeClr val="accent2">
                  <a:tint val="50000"/>
                  <a:satMod val="300000"/>
                </a:schemeClr>
              </a:gs>
              <a:gs pos="0">
                <a:srgbClr val="FB7374"/>
              </a:gs>
              <a:gs pos="0">
                <a:srgbClr val="D35557">
                  <a:alpha val="100000"/>
                </a:srgbClr>
              </a:gs>
              <a:gs pos="100000">
                <a:srgbClr val="AC0910"/>
              </a:gs>
              <a:gs pos="0">
                <a:srgbClr val="FC8080"/>
              </a:gs>
            </a:gsLst>
            <a:lin ang="10800000" scaled="1"/>
          </a:gradFill>
        </p:spPr>
        <p:style>
          <a:lnRef idx="0">
            <a:srgbClr val="FFFFFF"/>
          </a:lnRef>
          <a:fillRef idx="2">
            <a:schemeClr val="accent2"/>
          </a:fillRef>
          <a:effectRef idx="0">
            <a:srgbClr val="FFFFFF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p>
            <a:pPr algn="ctr"/>
            <a:endParaRPr lang="zh-CN" altLang="en-US">
              <a:latin typeface="HarmonyOS Sans SC" panose="00000500000000000000" pitchFamily="2" charset="-122"/>
            </a:endParaRPr>
          </a:p>
        </p:txBody>
      </p:sp>
      <p:sp>
        <p:nvSpPr>
          <p:cNvPr id="12" name="等腰三角形 2"/>
          <p:cNvSpPr/>
          <p:nvPr>
            <p:custDataLst>
              <p:tags r:id="rId4"/>
            </p:custDataLst>
          </p:nvPr>
        </p:nvSpPr>
        <p:spPr>
          <a:xfrm rot="16200000" flipH="1" flipV="1">
            <a:off x="-168519" y="1206204"/>
            <a:ext cx="544299" cy="207264"/>
          </a:xfrm>
          <a:custGeom>
            <a:avLst/>
            <a:gdLst>
              <a:gd name="connsiteX0" fmla="*/ 0 w 6857999"/>
              <a:gd name="connsiteY0" fmla="*/ 845042 h 845042"/>
              <a:gd name="connsiteX1" fmla="*/ 3429000 w 6857999"/>
              <a:gd name="connsiteY1" fmla="*/ 88 h 845042"/>
              <a:gd name="connsiteX2" fmla="*/ 6857999 w 6857999"/>
              <a:gd name="connsiteY2" fmla="*/ 845042 h 845042"/>
              <a:gd name="connsiteX3" fmla="*/ 0 w 6857999"/>
              <a:gd name="connsiteY3" fmla="*/ 845042 h 845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57999" h="845042">
                <a:moveTo>
                  <a:pt x="0" y="845042"/>
                </a:moveTo>
                <a:cubicBezTo>
                  <a:pt x="2254170" y="436072"/>
                  <a:pt x="2517494" y="7804"/>
                  <a:pt x="3429000" y="88"/>
                </a:cubicBezTo>
                <a:cubicBezTo>
                  <a:pt x="4340506" y="-7628"/>
                  <a:pt x="4580679" y="493946"/>
                  <a:pt x="6857999" y="845042"/>
                </a:cubicBezTo>
                <a:lnTo>
                  <a:pt x="0" y="845042"/>
                </a:lnTo>
                <a:close/>
              </a:path>
            </a:pathLst>
          </a:custGeom>
          <a:gradFill>
            <a:gsLst>
              <a:gs pos="100000">
                <a:srgbClr val="A7070D"/>
              </a:gs>
              <a:gs pos="0">
                <a:srgbClr val="FB7374"/>
              </a:gs>
            </a:gsLst>
            <a:lin ang="10800000" scaled="1"/>
          </a:gradFill>
        </p:spPr>
        <p:style>
          <a:lnRef idx="0">
            <a:srgbClr val="FFFFFF"/>
          </a:lnRef>
          <a:fillRef idx="2">
            <a:schemeClr val="accent2"/>
          </a:fillRef>
          <a:effectRef idx="0">
            <a:srgbClr val="FFFFFF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p>
            <a:pPr algn="ctr"/>
            <a:endParaRPr lang="zh-CN" altLang="en-US">
              <a:latin typeface="HarmonyOS Sans SC" panose="00000500000000000000" pitchFamily="2" charset="-122"/>
            </a:endParaRPr>
          </a:p>
        </p:txBody>
      </p:sp>
      <p:cxnSp>
        <p:nvCxnSpPr>
          <p:cNvPr id="14" name="直接连接符 13"/>
          <p:cNvCxnSpPr/>
          <p:nvPr/>
        </p:nvCxnSpPr>
        <p:spPr>
          <a:xfrm>
            <a:off x="530225" y="1365250"/>
            <a:ext cx="11023600" cy="0"/>
          </a:xfrm>
          <a:prstGeom prst="line">
            <a:avLst/>
          </a:prstGeom>
          <a:ln w="12700" cmpd="thinThick">
            <a:solidFill>
              <a:srgbClr val="E6BAB9">
                <a:alpha val="67000"/>
              </a:srgbClr>
            </a:solidFill>
          </a:ln>
        </p:spPr>
        <p:style>
          <a:lnRef idx="2">
            <a:schemeClr val="accent2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" name="标题 1" descr="512a276e-35cb-477d-9584-065b881d1e66"/>
          <p:cNvSpPr txBox="1"/>
          <p:nvPr/>
        </p:nvSpPr>
        <p:spPr>
          <a:xfrm>
            <a:off x="130175" y="732155"/>
            <a:ext cx="10302240" cy="53848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2600" b="1" spc="200" dirty="0">
                <a:gradFill>
                  <a:gsLst>
                    <a:gs pos="64000">
                      <a:srgbClr val="DA1A17"/>
                    </a:gs>
                    <a:gs pos="0">
                      <a:srgbClr val="FA8485"/>
                    </a:gs>
                    <a:gs pos="100000">
                      <a:srgbClr val="B3060E"/>
                    </a:gs>
                  </a:gsLst>
                  <a:lin ang="5400000" scaled="1"/>
                  <a:tileRect r="-100000" b="-100000"/>
                </a:gradFill>
                <a:uFillTx/>
                <a:latin typeface="微软雅黑" panose="020B0503020204020204" charset="-122"/>
                <a:ea typeface="微软雅黑" panose="020B0503020204020204" charset="-122"/>
              </a:rPr>
              <a:t>   </a:t>
            </a:r>
            <a:r>
              <a:rPr lang="zh-CN" altLang="en-US" sz="2600" b="1" spc="200" dirty="0">
                <a:gradFill>
                  <a:gsLst>
                    <a:gs pos="64000">
                      <a:srgbClr val="DA1A17"/>
                    </a:gs>
                    <a:gs pos="0">
                      <a:srgbClr val="FA8485"/>
                    </a:gs>
                    <a:gs pos="100000">
                      <a:srgbClr val="B3060E"/>
                    </a:gs>
                  </a:gsLst>
                  <a:lin ang="5400000" scaled="1"/>
                  <a:tileRect r="-100000" b="-100000"/>
                </a:gradFill>
                <a:uFillTx/>
                <a:latin typeface="微软雅黑" panose="020B0503020204020204" charset="-122"/>
                <a:ea typeface="微软雅黑" panose="020B0503020204020204" charset="-122"/>
              </a:rPr>
              <a:t>备案简单流程</a:t>
            </a:r>
            <a:endParaRPr lang="zh-CN" altLang="en-US" sz="2600" b="1" spc="200" dirty="0">
              <a:gradFill>
                <a:gsLst>
                  <a:gs pos="64000">
                    <a:srgbClr val="DA1A17"/>
                  </a:gs>
                  <a:gs pos="0">
                    <a:srgbClr val="FA8485"/>
                  </a:gs>
                  <a:gs pos="100000">
                    <a:srgbClr val="B3060E"/>
                  </a:gs>
                </a:gsLst>
                <a:lin ang="5400000" scaled="1"/>
                <a:tileRect r="-100000" b="-100000"/>
              </a:gradFill>
              <a:uFillTx/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600" b="1" spc="200" dirty="0">
              <a:gradFill>
                <a:gsLst>
                  <a:gs pos="64000">
                    <a:srgbClr val="DA1A17"/>
                  </a:gs>
                  <a:gs pos="0">
                    <a:srgbClr val="FA8485"/>
                  </a:gs>
                  <a:gs pos="100000">
                    <a:srgbClr val="B3060E"/>
                  </a:gs>
                </a:gsLst>
                <a:lin ang="5400000" scaled="1"/>
                <a:tileRect r="-100000" b="-100000"/>
              </a:gradFill>
              <a:uFillTx/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600" b="1" spc="200" dirty="0">
              <a:gradFill>
                <a:gsLst>
                  <a:gs pos="64000">
                    <a:srgbClr val="DA1A17"/>
                  </a:gs>
                  <a:gs pos="0">
                    <a:srgbClr val="FA8485"/>
                  </a:gs>
                  <a:gs pos="100000">
                    <a:srgbClr val="B3060E"/>
                  </a:gs>
                </a:gsLst>
                <a:lin ang="5400000" scaled="1"/>
                <a:tileRect r="-100000" b="-100000"/>
              </a:gra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34" name="燕尾形 1433"/>
          <p:cNvSpPr/>
          <p:nvPr>
            <p:custDataLst>
              <p:tags r:id="rId5"/>
            </p:custDataLst>
          </p:nvPr>
        </p:nvSpPr>
        <p:spPr>
          <a:xfrm>
            <a:off x="1103295" y="3921290"/>
            <a:ext cx="1442482" cy="606198"/>
          </a:xfrm>
          <a:prstGeom prst="chevron">
            <a:avLst/>
          </a:prstGeom>
          <a:gradFill>
            <a:gsLst>
              <a:gs pos="0">
                <a:schemeClr val="accent2">
                  <a:lumMod val="20000"/>
                  <a:lumOff val="80000"/>
                  <a:alpha val="100000"/>
                </a:schemeClr>
              </a:gs>
              <a:gs pos="44000">
                <a:schemeClr val="accent2">
                  <a:alpha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77800" dir="5400000" sx="90000" sy="-19000" rotWithShape="0">
              <a:schemeClr val="accent2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</a:pPr>
            <a:r>
              <a:rPr lang="zh-CN" altLang="en-US" sz="1600" b="1">
                <a:solidFill>
                  <a:srgbClr val="FFFFFF"/>
                </a:solidFill>
                <a:effectLst/>
                <a:uFillTx/>
                <a:latin typeface="+mn-ea"/>
                <a:cs typeface="+mn-ea"/>
                <a:sym typeface="+mn-ea"/>
              </a:rPr>
              <a:t>报备</a:t>
            </a:r>
            <a:endParaRPr lang="zh-CN" altLang="en-US" sz="1600" b="1">
              <a:solidFill>
                <a:srgbClr val="FFFFFF"/>
              </a:solidFill>
              <a:effectLst/>
              <a:uFillTx/>
              <a:latin typeface="+mn-ea"/>
              <a:cs typeface="+mn-ea"/>
              <a:sym typeface="+mn-ea"/>
            </a:endParaRPr>
          </a:p>
        </p:txBody>
      </p:sp>
      <p:sp>
        <p:nvSpPr>
          <p:cNvPr id="1435" name="任意多边形 1434"/>
          <p:cNvSpPr/>
          <p:nvPr>
            <p:custDataLst>
              <p:tags r:id="rId6"/>
            </p:custDataLst>
          </p:nvPr>
        </p:nvSpPr>
        <p:spPr>
          <a:xfrm>
            <a:off x="2452451" y="3787711"/>
            <a:ext cx="448447" cy="873358"/>
          </a:xfrm>
          <a:custGeom>
            <a:avLst/>
            <a:gdLst>
              <a:gd name="connsiteX0" fmla="*/ 23 w 705"/>
              <a:gd name="connsiteY0" fmla="*/ 0 h 1373"/>
              <a:gd name="connsiteX1" fmla="*/ 705 w 705"/>
              <a:gd name="connsiteY1" fmla="*/ 682 h 1373"/>
              <a:gd name="connsiteX2" fmla="*/ 0 w 705"/>
              <a:gd name="connsiteY2" fmla="*/ 1373 h 1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05" h="1373">
                <a:moveTo>
                  <a:pt x="23" y="0"/>
                </a:moveTo>
                <a:lnTo>
                  <a:pt x="705" y="682"/>
                </a:lnTo>
                <a:lnTo>
                  <a:pt x="0" y="1373"/>
                </a:lnTo>
              </a:path>
            </a:pathLst>
          </a:custGeom>
          <a:noFill/>
          <a:ln w="22225" cap="rnd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+mn-ea"/>
            </a:endParaRPr>
          </a:p>
        </p:txBody>
      </p:sp>
      <p:cxnSp>
        <p:nvCxnSpPr>
          <p:cNvPr id="1436" name="直接连接符 1435"/>
          <p:cNvCxnSpPr/>
          <p:nvPr>
            <p:custDataLst>
              <p:tags r:id="rId7"/>
            </p:custDataLst>
          </p:nvPr>
        </p:nvCxnSpPr>
        <p:spPr>
          <a:xfrm flipH="1">
            <a:off x="3387510" y="4662977"/>
            <a:ext cx="768402" cy="769038"/>
          </a:xfrm>
          <a:prstGeom prst="line">
            <a:avLst/>
          </a:prstGeom>
          <a:ln w="12700">
            <a:solidFill>
              <a:schemeClr val="accent3">
                <a:alpha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7" name="燕尾形 1436"/>
          <p:cNvSpPr/>
          <p:nvPr>
            <p:custDataLst>
              <p:tags r:id="rId8"/>
            </p:custDataLst>
          </p:nvPr>
        </p:nvSpPr>
        <p:spPr>
          <a:xfrm>
            <a:off x="2655570" y="3921125"/>
            <a:ext cx="1615440" cy="606425"/>
          </a:xfrm>
          <a:prstGeom prst="chevron">
            <a:avLst/>
          </a:prstGeom>
          <a:gradFill>
            <a:gsLst>
              <a:gs pos="0">
                <a:schemeClr val="accent3">
                  <a:lumMod val="20000"/>
                  <a:lumOff val="80000"/>
                  <a:alpha val="100000"/>
                </a:schemeClr>
              </a:gs>
              <a:gs pos="44000">
                <a:schemeClr val="accent3">
                  <a:alpha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77800" dir="5400000" sx="90000" sy="-19000" rotWithShape="0">
              <a:schemeClr val="accent3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600" b="1">
                <a:solidFill>
                  <a:srgbClr val="FFFFFF"/>
                </a:solidFill>
                <a:effectLst/>
                <a:uFillTx/>
                <a:latin typeface="+mn-ea"/>
                <a:cs typeface="+mn-ea"/>
                <a:sym typeface="+mn-ea"/>
              </a:rPr>
              <a:t>准备材料</a:t>
            </a:r>
            <a:endParaRPr lang="zh-CN" altLang="en-US" sz="1600" b="1">
              <a:solidFill>
                <a:srgbClr val="FFFFFF"/>
              </a:solidFill>
              <a:effectLst/>
              <a:uFillTx/>
              <a:latin typeface="+mn-ea"/>
              <a:cs typeface="+mn-ea"/>
              <a:sym typeface="+mn-ea"/>
            </a:endParaRPr>
          </a:p>
        </p:txBody>
      </p:sp>
      <p:sp>
        <p:nvSpPr>
          <p:cNvPr id="1438" name="任意多边形 1437"/>
          <p:cNvSpPr/>
          <p:nvPr>
            <p:custDataLst>
              <p:tags r:id="rId9"/>
            </p:custDataLst>
          </p:nvPr>
        </p:nvSpPr>
        <p:spPr>
          <a:xfrm>
            <a:off x="4155912" y="3787711"/>
            <a:ext cx="448447" cy="873358"/>
          </a:xfrm>
          <a:custGeom>
            <a:avLst/>
            <a:gdLst>
              <a:gd name="connsiteX0" fmla="*/ 23 w 705"/>
              <a:gd name="connsiteY0" fmla="*/ 0 h 1373"/>
              <a:gd name="connsiteX1" fmla="*/ 705 w 705"/>
              <a:gd name="connsiteY1" fmla="*/ 682 h 1373"/>
              <a:gd name="connsiteX2" fmla="*/ 0 w 705"/>
              <a:gd name="connsiteY2" fmla="*/ 1373 h 1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05" h="1373">
                <a:moveTo>
                  <a:pt x="23" y="0"/>
                </a:moveTo>
                <a:lnTo>
                  <a:pt x="705" y="682"/>
                </a:lnTo>
                <a:lnTo>
                  <a:pt x="0" y="1373"/>
                </a:lnTo>
              </a:path>
            </a:pathLst>
          </a:custGeom>
          <a:noFill/>
          <a:ln w="22225" cap="rnd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+mn-ea"/>
            </a:endParaRPr>
          </a:p>
        </p:txBody>
      </p:sp>
      <p:cxnSp>
        <p:nvCxnSpPr>
          <p:cNvPr id="1439" name="直接连接符 1438"/>
          <p:cNvCxnSpPr/>
          <p:nvPr>
            <p:custDataLst>
              <p:tags r:id="rId10"/>
            </p:custDataLst>
          </p:nvPr>
        </p:nvCxnSpPr>
        <p:spPr>
          <a:xfrm flipH="1" flipV="1">
            <a:off x="1703768" y="3019945"/>
            <a:ext cx="767766" cy="767766"/>
          </a:xfrm>
          <a:prstGeom prst="line">
            <a:avLst/>
          </a:prstGeom>
          <a:ln w="12700">
            <a:solidFill>
              <a:schemeClr val="accent2">
                <a:alpha val="67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0" name="燕尾形 1439"/>
          <p:cNvSpPr/>
          <p:nvPr>
            <p:custDataLst>
              <p:tags r:id="rId11"/>
            </p:custDataLst>
          </p:nvPr>
        </p:nvSpPr>
        <p:spPr>
          <a:xfrm>
            <a:off x="4466590" y="3921125"/>
            <a:ext cx="1629410" cy="606425"/>
          </a:xfrm>
          <a:prstGeom prst="chevron">
            <a:avLst/>
          </a:prstGeom>
          <a:gradFill>
            <a:gsLst>
              <a:gs pos="0">
                <a:schemeClr val="accent2">
                  <a:lumMod val="20000"/>
                  <a:lumOff val="80000"/>
                  <a:alpha val="100000"/>
                </a:schemeClr>
              </a:gs>
              <a:gs pos="44000">
                <a:schemeClr val="accent2">
                  <a:alpha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77800" dir="5400000" sx="90000" sy="-19000" rotWithShape="0">
              <a:schemeClr val="accent2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</a:pPr>
            <a:r>
              <a:rPr lang="zh-CN" altLang="en-US" sz="1600" b="1">
                <a:solidFill>
                  <a:srgbClr val="FFFFFF"/>
                </a:solidFill>
                <a:effectLst/>
                <a:uFillTx/>
                <a:latin typeface="+mn-ea"/>
                <a:cs typeface="+mn-ea"/>
                <a:sym typeface="+mn-ea"/>
              </a:rPr>
              <a:t>展开评估</a:t>
            </a:r>
            <a:endParaRPr lang="zh-CN" altLang="en-US" sz="1600" b="1">
              <a:solidFill>
                <a:srgbClr val="FFFFFF"/>
              </a:solidFill>
              <a:effectLst/>
              <a:uFillTx/>
              <a:latin typeface="+mn-ea"/>
              <a:cs typeface="+mn-ea"/>
              <a:sym typeface="+mn-ea"/>
            </a:endParaRPr>
          </a:p>
        </p:txBody>
      </p:sp>
      <p:sp>
        <p:nvSpPr>
          <p:cNvPr id="1441" name="任意多边形 1440"/>
          <p:cNvSpPr/>
          <p:nvPr>
            <p:custDataLst>
              <p:tags r:id="rId12"/>
            </p:custDataLst>
          </p:nvPr>
        </p:nvSpPr>
        <p:spPr>
          <a:xfrm>
            <a:off x="5859373" y="3787711"/>
            <a:ext cx="448447" cy="873358"/>
          </a:xfrm>
          <a:custGeom>
            <a:avLst/>
            <a:gdLst>
              <a:gd name="connsiteX0" fmla="*/ 23 w 705"/>
              <a:gd name="connsiteY0" fmla="*/ 0 h 1373"/>
              <a:gd name="connsiteX1" fmla="*/ 705 w 705"/>
              <a:gd name="connsiteY1" fmla="*/ 682 h 1373"/>
              <a:gd name="connsiteX2" fmla="*/ 0 w 705"/>
              <a:gd name="connsiteY2" fmla="*/ 1373 h 1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05" h="1373">
                <a:moveTo>
                  <a:pt x="23" y="0"/>
                </a:moveTo>
                <a:lnTo>
                  <a:pt x="705" y="682"/>
                </a:lnTo>
                <a:lnTo>
                  <a:pt x="0" y="1373"/>
                </a:lnTo>
              </a:path>
            </a:pathLst>
          </a:custGeom>
          <a:noFill/>
          <a:ln w="22225" cap="rnd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+mn-ea"/>
            </a:endParaRPr>
          </a:p>
        </p:txBody>
      </p:sp>
      <p:cxnSp>
        <p:nvCxnSpPr>
          <p:cNvPr id="1442" name="直接连接符 1441"/>
          <p:cNvCxnSpPr/>
          <p:nvPr>
            <p:custDataLst>
              <p:tags r:id="rId13"/>
            </p:custDataLst>
          </p:nvPr>
        </p:nvCxnSpPr>
        <p:spPr>
          <a:xfrm flipH="1">
            <a:off x="6798885" y="4662977"/>
            <a:ext cx="768402" cy="769038"/>
          </a:xfrm>
          <a:prstGeom prst="line">
            <a:avLst/>
          </a:prstGeom>
          <a:ln w="12700">
            <a:solidFill>
              <a:schemeClr val="accent3">
                <a:alpha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3" name="燕尾形 1442"/>
          <p:cNvSpPr/>
          <p:nvPr>
            <p:custDataLst>
              <p:tags r:id="rId14"/>
            </p:custDataLst>
          </p:nvPr>
        </p:nvSpPr>
        <p:spPr>
          <a:xfrm>
            <a:off x="6214314" y="3921290"/>
            <a:ext cx="1442026" cy="606198"/>
          </a:xfrm>
          <a:prstGeom prst="chevron">
            <a:avLst/>
          </a:prstGeom>
          <a:gradFill>
            <a:gsLst>
              <a:gs pos="0">
                <a:schemeClr val="accent3">
                  <a:lumMod val="20000"/>
                  <a:lumOff val="80000"/>
                  <a:alpha val="100000"/>
                </a:schemeClr>
              </a:gs>
              <a:gs pos="44000">
                <a:schemeClr val="accent3">
                  <a:alpha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77800" dir="5400000" sx="90000" sy="-19000" rotWithShape="0">
              <a:schemeClr val="accent3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600" b="1">
                <a:solidFill>
                  <a:srgbClr val="FFFFFF"/>
                </a:solidFill>
                <a:effectLst/>
                <a:uFillTx/>
                <a:latin typeface="+mn-ea"/>
                <a:cs typeface="+mn-ea"/>
                <a:sym typeface="+mn-ea"/>
              </a:rPr>
              <a:t>填报备案材料</a:t>
            </a:r>
            <a:endParaRPr lang="zh-CN" altLang="en-US" sz="1600" b="1">
              <a:solidFill>
                <a:srgbClr val="FFFFFF"/>
              </a:solidFill>
              <a:effectLst/>
              <a:uFillTx/>
              <a:latin typeface="+mn-ea"/>
              <a:cs typeface="+mn-ea"/>
              <a:sym typeface="+mn-ea"/>
            </a:endParaRPr>
          </a:p>
        </p:txBody>
      </p:sp>
      <p:sp>
        <p:nvSpPr>
          <p:cNvPr id="1444" name="任意多边形 1443"/>
          <p:cNvSpPr/>
          <p:nvPr>
            <p:custDataLst>
              <p:tags r:id="rId15"/>
            </p:custDataLst>
          </p:nvPr>
        </p:nvSpPr>
        <p:spPr>
          <a:xfrm>
            <a:off x="7562834" y="3787711"/>
            <a:ext cx="448447" cy="873358"/>
          </a:xfrm>
          <a:custGeom>
            <a:avLst/>
            <a:gdLst>
              <a:gd name="connsiteX0" fmla="*/ 23 w 705"/>
              <a:gd name="connsiteY0" fmla="*/ 0 h 1373"/>
              <a:gd name="connsiteX1" fmla="*/ 705 w 705"/>
              <a:gd name="connsiteY1" fmla="*/ 682 h 1373"/>
              <a:gd name="connsiteX2" fmla="*/ 0 w 705"/>
              <a:gd name="connsiteY2" fmla="*/ 1373 h 1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05" h="1373">
                <a:moveTo>
                  <a:pt x="23" y="0"/>
                </a:moveTo>
                <a:lnTo>
                  <a:pt x="705" y="682"/>
                </a:lnTo>
                <a:lnTo>
                  <a:pt x="0" y="1373"/>
                </a:lnTo>
              </a:path>
            </a:pathLst>
          </a:custGeom>
          <a:noFill/>
          <a:ln w="22225" cap="rnd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+mn-ea"/>
            </a:endParaRPr>
          </a:p>
        </p:txBody>
      </p:sp>
      <p:cxnSp>
        <p:nvCxnSpPr>
          <p:cNvPr id="1445" name="直接连接符 1444"/>
          <p:cNvCxnSpPr/>
          <p:nvPr>
            <p:custDataLst>
              <p:tags r:id="rId16"/>
            </p:custDataLst>
          </p:nvPr>
        </p:nvCxnSpPr>
        <p:spPr>
          <a:xfrm flipH="1" flipV="1">
            <a:off x="5108146" y="3019945"/>
            <a:ext cx="767766" cy="767766"/>
          </a:xfrm>
          <a:prstGeom prst="line">
            <a:avLst/>
          </a:prstGeom>
          <a:ln w="12700">
            <a:solidFill>
              <a:schemeClr val="accent2">
                <a:alpha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6" name="矩形 1445"/>
          <p:cNvSpPr/>
          <p:nvPr>
            <p:custDataLst>
              <p:tags r:id="rId17"/>
            </p:custDataLst>
          </p:nvPr>
        </p:nvSpPr>
        <p:spPr>
          <a:xfrm>
            <a:off x="2545715" y="5332730"/>
            <a:ext cx="2753360" cy="107569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p>
            <a:pPr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6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大模型安全评估报告、大模型服务协议、语料库标注规则、</a:t>
            </a:r>
            <a:r>
              <a:rPr lang="zh-CN" altLang="en-US" sz="1600">
                <a:sym typeface="+mn-ea"/>
              </a:rPr>
              <a:t>自采语料库合法证明等</a:t>
            </a:r>
            <a:r>
              <a:rPr lang="zh-CN" altLang="en-US" sz="16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。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1447" name="矩形 1446"/>
          <p:cNvSpPr/>
          <p:nvPr>
            <p:custDataLst>
              <p:tags r:id="rId18"/>
            </p:custDataLst>
          </p:nvPr>
        </p:nvSpPr>
        <p:spPr>
          <a:xfrm>
            <a:off x="6167120" y="5535930"/>
            <a:ext cx="1952625" cy="87249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p>
            <a:pPr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6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汇总大模型安全自评估结果，填写相关材料及附件。</a:t>
            </a:r>
            <a:endParaRPr lang="zh-CN" altLang="en-US" sz="1600" kern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1448" name="燕尾形 1447"/>
          <p:cNvSpPr/>
          <p:nvPr>
            <p:custDataLst>
              <p:tags r:id="rId19"/>
            </p:custDataLst>
          </p:nvPr>
        </p:nvSpPr>
        <p:spPr>
          <a:xfrm>
            <a:off x="7867015" y="3921125"/>
            <a:ext cx="1719580" cy="606425"/>
          </a:xfrm>
          <a:prstGeom prst="chevron">
            <a:avLst/>
          </a:prstGeom>
          <a:gradFill>
            <a:gsLst>
              <a:gs pos="0">
                <a:schemeClr val="accent2">
                  <a:lumMod val="20000"/>
                  <a:lumOff val="80000"/>
                  <a:alpha val="100000"/>
                </a:schemeClr>
              </a:gs>
              <a:gs pos="44000">
                <a:schemeClr val="accent2">
                  <a:alpha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77800" dir="5400000" sx="90000" sy="-19000" rotWithShape="0">
              <a:schemeClr val="accent2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</a:pPr>
            <a:r>
              <a:rPr lang="zh-CN" altLang="en-US" sz="1600" b="1">
                <a:solidFill>
                  <a:srgbClr val="FFFFFF"/>
                </a:solidFill>
                <a:effectLst/>
                <a:uFillTx/>
                <a:latin typeface="+mn-ea"/>
                <a:cs typeface="+mn-ea"/>
                <a:sym typeface="+mn-ea"/>
              </a:rPr>
              <a:t>属地网信办审核</a:t>
            </a:r>
            <a:endParaRPr lang="zh-CN" altLang="en-US" sz="1600" b="1">
              <a:solidFill>
                <a:srgbClr val="FFFFFF"/>
              </a:solidFill>
              <a:effectLst/>
              <a:uFillTx/>
              <a:latin typeface="+mn-ea"/>
              <a:cs typeface="+mn-ea"/>
              <a:sym typeface="+mn-ea"/>
            </a:endParaRPr>
          </a:p>
        </p:txBody>
      </p:sp>
      <p:sp>
        <p:nvSpPr>
          <p:cNvPr id="1449" name="任意多边形 1448"/>
          <p:cNvSpPr/>
          <p:nvPr>
            <p:custDataLst>
              <p:tags r:id="rId20"/>
            </p:custDataLst>
          </p:nvPr>
        </p:nvSpPr>
        <p:spPr>
          <a:xfrm>
            <a:off x="9266296" y="3787711"/>
            <a:ext cx="448447" cy="873358"/>
          </a:xfrm>
          <a:custGeom>
            <a:avLst/>
            <a:gdLst>
              <a:gd name="connsiteX0" fmla="*/ 23 w 705"/>
              <a:gd name="connsiteY0" fmla="*/ 0 h 1373"/>
              <a:gd name="connsiteX1" fmla="*/ 705 w 705"/>
              <a:gd name="connsiteY1" fmla="*/ 682 h 1373"/>
              <a:gd name="connsiteX2" fmla="*/ 0 w 705"/>
              <a:gd name="connsiteY2" fmla="*/ 1373 h 1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05" h="1373">
                <a:moveTo>
                  <a:pt x="23" y="0"/>
                </a:moveTo>
                <a:lnTo>
                  <a:pt x="705" y="682"/>
                </a:lnTo>
                <a:lnTo>
                  <a:pt x="0" y="1373"/>
                </a:lnTo>
              </a:path>
            </a:pathLst>
          </a:custGeom>
          <a:noFill/>
          <a:ln w="22225" cap="rnd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+mn-ea"/>
            </a:endParaRPr>
          </a:p>
        </p:txBody>
      </p:sp>
      <p:cxnSp>
        <p:nvCxnSpPr>
          <p:cNvPr id="1450" name="直接连接符 1449"/>
          <p:cNvCxnSpPr/>
          <p:nvPr>
            <p:custDataLst>
              <p:tags r:id="rId21"/>
            </p:custDataLst>
          </p:nvPr>
        </p:nvCxnSpPr>
        <p:spPr>
          <a:xfrm flipH="1" flipV="1">
            <a:off x="8512524" y="3019945"/>
            <a:ext cx="767766" cy="767766"/>
          </a:xfrm>
          <a:prstGeom prst="line">
            <a:avLst/>
          </a:prstGeom>
          <a:ln w="12700">
            <a:solidFill>
              <a:schemeClr val="accent2">
                <a:alpha val="67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1" name="直接连接符 1450"/>
          <p:cNvCxnSpPr/>
          <p:nvPr>
            <p:custDataLst>
              <p:tags r:id="rId22"/>
            </p:custDataLst>
          </p:nvPr>
        </p:nvCxnSpPr>
        <p:spPr>
          <a:xfrm flipH="1">
            <a:off x="10200082" y="4662977"/>
            <a:ext cx="768402" cy="769038"/>
          </a:xfrm>
          <a:prstGeom prst="line">
            <a:avLst/>
          </a:prstGeom>
          <a:ln w="12700">
            <a:solidFill>
              <a:schemeClr val="accent3">
                <a:alpha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2" name="燕尾形 1451"/>
          <p:cNvSpPr/>
          <p:nvPr>
            <p:custDataLst>
              <p:tags r:id="rId23"/>
            </p:custDataLst>
          </p:nvPr>
        </p:nvSpPr>
        <p:spPr>
          <a:xfrm>
            <a:off x="9621236" y="3921290"/>
            <a:ext cx="1442026" cy="606198"/>
          </a:xfrm>
          <a:prstGeom prst="chevron">
            <a:avLst/>
          </a:prstGeom>
          <a:gradFill>
            <a:gsLst>
              <a:gs pos="0">
                <a:schemeClr val="accent3">
                  <a:lumMod val="20000"/>
                  <a:lumOff val="80000"/>
                  <a:alpha val="100000"/>
                </a:schemeClr>
              </a:gs>
              <a:gs pos="44000">
                <a:schemeClr val="accent3">
                  <a:alpha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77800" dir="5400000" sx="90000" sy="-19000" rotWithShape="0">
              <a:schemeClr val="accent3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600" b="1">
                <a:solidFill>
                  <a:srgbClr val="FFFFFF"/>
                </a:solidFill>
                <a:effectLst/>
                <a:uFillTx/>
                <a:latin typeface="+mn-ea"/>
                <a:cs typeface="+mn-ea"/>
                <a:sym typeface="+mn-ea"/>
              </a:rPr>
              <a:t>获得备案号</a:t>
            </a:r>
            <a:endParaRPr lang="zh-CN" altLang="en-US" sz="1600" b="1">
              <a:solidFill>
                <a:srgbClr val="FFFFFF"/>
              </a:solidFill>
              <a:effectLst/>
              <a:uFillTx/>
              <a:latin typeface="+mn-ea"/>
              <a:cs typeface="+mn-ea"/>
              <a:sym typeface="+mn-ea"/>
            </a:endParaRPr>
          </a:p>
        </p:txBody>
      </p:sp>
      <p:sp>
        <p:nvSpPr>
          <p:cNvPr id="1453" name="矩形 1452"/>
          <p:cNvSpPr/>
          <p:nvPr>
            <p:custDataLst>
              <p:tags r:id="rId24"/>
            </p:custDataLst>
          </p:nvPr>
        </p:nvSpPr>
        <p:spPr>
          <a:xfrm>
            <a:off x="1610360" y="1979930"/>
            <a:ext cx="2286635" cy="111823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p>
            <a:pPr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6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(</a:t>
            </a:r>
            <a:r>
              <a:rPr lang="zh-CN" altLang="en-US" sz="16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提供生成式人工智能服务的企业</a:t>
            </a:r>
            <a:r>
              <a:rPr lang="en-US" altLang="zh-CN" sz="16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)</a:t>
            </a:r>
            <a:r>
              <a:rPr lang="zh-CN" altLang="en-US" sz="16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向所在区网信办报备，领取备案申请表。</a:t>
            </a:r>
            <a:endParaRPr lang="zh-CN" altLang="en-US" sz="1600" kern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  <a:sym typeface="+mn-ea"/>
            </a:endParaRPr>
          </a:p>
        </p:txBody>
      </p:sp>
      <p:sp useBgFill="1">
        <p:nvSpPr>
          <p:cNvPr id="1454" name="椭圆 1453"/>
          <p:cNvSpPr/>
          <p:nvPr>
            <p:custDataLst>
              <p:tags r:id="rId25"/>
            </p:custDataLst>
          </p:nvPr>
        </p:nvSpPr>
        <p:spPr>
          <a:xfrm>
            <a:off x="743901" y="2098880"/>
            <a:ext cx="635458" cy="635458"/>
          </a:xfrm>
          <a:prstGeom prst="ellipse">
            <a:avLst/>
          </a:prstGeom>
          <a:ln>
            <a:noFill/>
          </a:ln>
          <a:effectLst>
            <a:outerShdw blurRad="177800" dir="5400000" sx="90000" sy="-19000" rotWithShape="0">
              <a:schemeClr val="accent2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 sz="1600" b="1" spc="100">
              <a:solidFill>
                <a:schemeClr val="bg1"/>
              </a:solidFill>
              <a:effectLst>
                <a:outerShdw blurRad="50800" dist="38100" dir="5400000" algn="t" rotWithShape="0">
                  <a:schemeClr val="accent2">
                    <a:lumMod val="75000"/>
                    <a:alpha val="100000"/>
                  </a:schemeClr>
                </a:outerShdw>
              </a:effectLst>
              <a:uFillTx/>
              <a:latin typeface="+mn-ea"/>
              <a:sym typeface="+mn-ea"/>
            </a:endParaRPr>
          </a:p>
        </p:txBody>
      </p:sp>
      <p:sp>
        <p:nvSpPr>
          <p:cNvPr id="1455" name="椭圆 1454"/>
          <p:cNvSpPr/>
          <p:nvPr>
            <p:custDataLst>
              <p:tags r:id="rId26"/>
            </p:custDataLst>
          </p:nvPr>
        </p:nvSpPr>
        <p:spPr>
          <a:xfrm>
            <a:off x="743901" y="2098880"/>
            <a:ext cx="635458" cy="635458"/>
          </a:xfrm>
          <a:prstGeom prst="ellipse">
            <a:avLst/>
          </a:prstGeom>
          <a:noFill/>
          <a:ln>
            <a:gradFill>
              <a:gsLst>
                <a:gs pos="15000">
                  <a:schemeClr val="accent2">
                    <a:lumMod val="60000"/>
                    <a:lumOff val="40000"/>
                    <a:alpha val="60000"/>
                  </a:schemeClr>
                </a:gs>
                <a:gs pos="85000">
                  <a:schemeClr val="accent2">
                    <a:lumMod val="60000"/>
                    <a:lumOff val="40000"/>
                    <a:alpha val="60000"/>
                  </a:schemeClr>
                </a:gs>
                <a:gs pos="50000">
                  <a:srgbClr val="FFFFFF">
                    <a:alpha val="60000"/>
                  </a:srgbClr>
                </a:gs>
              </a:gsLst>
              <a:lin ang="1620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 sz="1600" b="1" spc="100">
              <a:solidFill>
                <a:schemeClr val="bg1"/>
              </a:solidFill>
              <a:effectLst>
                <a:outerShdw blurRad="50800" dist="38100" dir="5400000" algn="t" rotWithShape="0">
                  <a:schemeClr val="accent2">
                    <a:lumMod val="75000"/>
                    <a:alpha val="100000"/>
                  </a:schemeClr>
                </a:outerShdw>
              </a:effectLst>
              <a:uFillTx/>
              <a:latin typeface="+mn-ea"/>
              <a:sym typeface="+mn-ea"/>
            </a:endParaRPr>
          </a:p>
        </p:txBody>
      </p:sp>
      <p:pic>
        <p:nvPicPr>
          <p:cNvPr id="1456" name="图片 25" descr="/data/temp/fb9ba2dc-892c-4b25-9797-f32fd777b601/560c588a-b963-11f0-a0b2-3a33be8b924c.svg560c588a-b963-11f0-a0b2-3a33be8b924c"/>
          <p:cNvPicPr>
            <a:picLocks noChangeAspect="1"/>
          </p:cNvPicPr>
          <p:nvPr>
            <p:custDataLst>
              <p:tags r:id="rId27"/>
            </p:custDataLst>
          </p:nvPr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rcRect/>
          <a:stretch>
            <a:fillRect/>
          </a:stretch>
        </p:blipFill>
        <p:spPr>
          <a:xfrm>
            <a:off x="899108" y="2254087"/>
            <a:ext cx="324408" cy="324408"/>
          </a:xfrm>
          <a:prstGeom prst="rect">
            <a:avLst/>
          </a:prstGeom>
        </p:spPr>
      </p:pic>
      <p:sp>
        <p:nvSpPr>
          <p:cNvPr id="1457" name="任意多边形 1456"/>
          <p:cNvSpPr/>
          <p:nvPr>
            <p:custDataLst>
              <p:tags r:id="rId30"/>
            </p:custDataLst>
          </p:nvPr>
        </p:nvSpPr>
        <p:spPr>
          <a:xfrm>
            <a:off x="10969757" y="3787711"/>
            <a:ext cx="448447" cy="873358"/>
          </a:xfrm>
          <a:custGeom>
            <a:avLst/>
            <a:gdLst>
              <a:gd name="connsiteX0" fmla="*/ 23 w 705"/>
              <a:gd name="connsiteY0" fmla="*/ 0 h 1373"/>
              <a:gd name="connsiteX1" fmla="*/ 705 w 705"/>
              <a:gd name="connsiteY1" fmla="*/ 682 h 1373"/>
              <a:gd name="connsiteX2" fmla="*/ 0 w 705"/>
              <a:gd name="connsiteY2" fmla="*/ 1373 h 1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05" h="1373">
                <a:moveTo>
                  <a:pt x="23" y="0"/>
                </a:moveTo>
                <a:lnTo>
                  <a:pt x="705" y="682"/>
                </a:lnTo>
                <a:lnTo>
                  <a:pt x="0" y="1373"/>
                </a:lnTo>
              </a:path>
            </a:pathLst>
          </a:custGeom>
          <a:noFill/>
          <a:ln w="22225" cap="rnd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+mn-ea"/>
            </a:endParaRPr>
          </a:p>
        </p:txBody>
      </p:sp>
      <p:sp>
        <p:nvSpPr>
          <p:cNvPr id="1458" name="矩形 1457"/>
          <p:cNvSpPr/>
          <p:nvPr>
            <p:custDataLst>
              <p:tags r:id="rId31"/>
            </p:custDataLst>
          </p:nvPr>
        </p:nvSpPr>
        <p:spPr>
          <a:xfrm>
            <a:off x="9637139" y="5535698"/>
            <a:ext cx="1810961" cy="872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p>
            <a:pPr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审核通过后，下发备案编号或登记编号。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  <a:sym typeface="+mn-ea"/>
            </a:endParaRPr>
          </a:p>
        </p:txBody>
      </p:sp>
      <p:sp useBgFill="1">
        <p:nvSpPr>
          <p:cNvPr id="1459" name="椭圆 1458"/>
          <p:cNvSpPr/>
          <p:nvPr>
            <p:custDataLst>
              <p:tags r:id="rId32"/>
            </p:custDataLst>
          </p:nvPr>
        </p:nvSpPr>
        <p:spPr>
          <a:xfrm>
            <a:off x="1790277" y="5654648"/>
            <a:ext cx="635458" cy="635458"/>
          </a:xfrm>
          <a:prstGeom prst="ellipse">
            <a:avLst/>
          </a:prstGeom>
          <a:ln>
            <a:noFill/>
          </a:ln>
          <a:effectLst>
            <a:outerShdw blurRad="177800" dir="5400000" sx="90000" sy="-19000" rotWithShape="0">
              <a:schemeClr val="accent3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 sz="1600" b="1" spc="100">
              <a:solidFill>
                <a:schemeClr val="bg1"/>
              </a:solidFill>
              <a:effectLst>
                <a:outerShdw blurRad="50800" dist="38100" dir="5400000" algn="t" rotWithShape="0">
                  <a:schemeClr val="accent3">
                    <a:lumMod val="75000"/>
                    <a:alpha val="100000"/>
                  </a:schemeClr>
                </a:outerShdw>
              </a:effectLst>
              <a:uFillTx/>
              <a:latin typeface="+mn-ea"/>
              <a:sym typeface="+mn-ea"/>
            </a:endParaRPr>
          </a:p>
        </p:txBody>
      </p:sp>
      <p:sp>
        <p:nvSpPr>
          <p:cNvPr id="1460" name="椭圆 1459"/>
          <p:cNvSpPr/>
          <p:nvPr>
            <p:custDataLst>
              <p:tags r:id="rId33"/>
            </p:custDataLst>
          </p:nvPr>
        </p:nvSpPr>
        <p:spPr>
          <a:xfrm>
            <a:off x="1790277" y="5654648"/>
            <a:ext cx="635458" cy="635458"/>
          </a:xfrm>
          <a:prstGeom prst="ellipse">
            <a:avLst/>
          </a:prstGeom>
          <a:noFill/>
          <a:ln>
            <a:gradFill>
              <a:gsLst>
                <a:gs pos="15000">
                  <a:schemeClr val="accent3">
                    <a:lumMod val="60000"/>
                    <a:lumOff val="40000"/>
                    <a:alpha val="60000"/>
                  </a:schemeClr>
                </a:gs>
                <a:gs pos="85000">
                  <a:schemeClr val="accent3">
                    <a:lumMod val="60000"/>
                    <a:lumOff val="40000"/>
                    <a:alpha val="60000"/>
                  </a:schemeClr>
                </a:gs>
                <a:gs pos="50000">
                  <a:srgbClr val="FFFFFF">
                    <a:alpha val="60000"/>
                  </a:srgbClr>
                </a:gs>
              </a:gsLst>
              <a:lin ang="1620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 sz="1600" b="1" spc="100">
              <a:solidFill>
                <a:schemeClr val="bg1"/>
              </a:solidFill>
              <a:effectLst>
                <a:outerShdw blurRad="50800" dist="38100" dir="5400000" algn="t" rotWithShape="0">
                  <a:schemeClr val="accent3">
                    <a:lumMod val="75000"/>
                    <a:alpha val="100000"/>
                  </a:schemeClr>
                </a:outerShdw>
              </a:effectLst>
              <a:uFillTx/>
              <a:latin typeface="+mn-ea"/>
              <a:sym typeface="+mn-ea"/>
            </a:endParaRPr>
          </a:p>
        </p:txBody>
      </p:sp>
      <p:pic>
        <p:nvPicPr>
          <p:cNvPr id="1461" name="图片 23" descr="/data/temp/fb9ba2dc-892c-4b25-9797-f32fd777b601/560c58ca-b963-11f0-a0b2-3a33be8b924c.svg560c58ca-b963-11f0-a0b2-3a33be8b924c"/>
          <p:cNvPicPr>
            <a:picLocks noChangeAspect="1"/>
          </p:cNvPicPr>
          <p:nvPr>
            <p:custDataLst>
              <p:tags r:id="rId34"/>
            </p:custDataLst>
          </p:nvPr>
        </p:nvPicPr>
        <p:blipFill>
          <a:blip r:embed="rId35">
            <a:extLst>
              <a:ext uri="{96DAC541-7B7A-43D3-8B79-37D633B846F1}">
                <asvg:svgBlip xmlns:asvg="http://schemas.microsoft.com/office/drawing/2016/SVG/main" r:embed="rId36"/>
              </a:ext>
            </a:extLst>
          </a:blip>
          <a:srcRect/>
          <a:stretch>
            <a:fillRect/>
          </a:stretch>
        </p:blipFill>
        <p:spPr>
          <a:xfrm>
            <a:off x="1945484" y="5809855"/>
            <a:ext cx="324408" cy="324408"/>
          </a:xfrm>
          <a:prstGeom prst="rect">
            <a:avLst/>
          </a:prstGeom>
        </p:spPr>
      </p:pic>
      <p:sp>
        <p:nvSpPr>
          <p:cNvPr id="1462" name="矩形 1461"/>
          <p:cNvSpPr/>
          <p:nvPr>
            <p:custDataLst>
              <p:tags r:id="rId37"/>
            </p:custDataLst>
          </p:nvPr>
        </p:nvSpPr>
        <p:spPr>
          <a:xfrm>
            <a:off x="4887595" y="1908810"/>
            <a:ext cx="2660015" cy="157734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p>
            <a:pPr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企业内部开展安全评估测试及调整优化。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  <a:sym typeface="+mn-ea"/>
            </a:endParaRPr>
          </a:p>
        </p:txBody>
      </p:sp>
      <p:sp useBgFill="1">
        <p:nvSpPr>
          <p:cNvPr id="1463" name="椭圆 1462"/>
          <p:cNvSpPr/>
          <p:nvPr>
            <p:custDataLst>
              <p:tags r:id="rId38"/>
            </p:custDataLst>
          </p:nvPr>
        </p:nvSpPr>
        <p:spPr>
          <a:xfrm>
            <a:off x="4115838" y="2098880"/>
            <a:ext cx="635458" cy="635458"/>
          </a:xfrm>
          <a:prstGeom prst="ellipse">
            <a:avLst/>
          </a:prstGeom>
          <a:ln>
            <a:noFill/>
          </a:ln>
          <a:effectLst>
            <a:outerShdw blurRad="177800" dir="5400000" sx="90000" sy="-19000" rotWithShape="0">
              <a:schemeClr val="accent2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 sz="1600" b="1" spc="100">
              <a:solidFill>
                <a:schemeClr val="bg1"/>
              </a:solidFill>
              <a:effectLst>
                <a:outerShdw blurRad="50800" dist="38100" dir="5400000" algn="t" rotWithShape="0">
                  <a:schemeClr val="accent2">
                    <a:lumMod val="75000"/>
                    <a:alpha val="100000"/>
                  </a:schemeClr>
                </a:outerShdw>
              </a:effectLst>
              <a:uFillTx/>
              <a:latin typeface="+mn-ea"/>
              <a:sym typeface="+mn-ea"/>
            </a:endParaRPr>
          </a:p>
        </p:txBody>
      </p:sp>
      <p:sp>
        <p:nvSpPr>
          <p:cNvPr id="1464" name="椭圆 1463"/>
          <p:cNvSpPr/>
          <p:nvPr>
            <p:custDataLst>
              <p:tags r:id="rId39"/>
            </p:custDataLst>
          </p:nvPr>
        </p:nvSpPr>
        <p:spPr>
          <a:xfrm>
            <a:off x="4115838" y="2098880"/>
            <a:ext cx="635458" cy="635458"/>
          </a:xfrm>
          <a:prstGeom prst="ellipse">
            <a:avLst/>
          </a:prstGeom>
          <a:noFill/>
          <a:ln>
            <a:gradFill>
              <a:gsLst>
                <a:gs pos="15000">
                  <a:schemeClr val="accent2">
                    <a:lumMod val="60000"/>
                    <a:lumOff val="40000"/>
                    <a:alpha val="60000"/>
                  </a:schemeClr>
                </a:gs>
                <a:gs pos="85000">
                  <a:schemeClr val="accent2">
                    <a:lumMod val="60000"/>
                    <a:lumOff val="40000"/>
                    <a:alpha val="60000"/>
                  </a:schemeClr>
                </a:gs>
                <a:gs pos="50000">
                  <a:srgbClr val="FFFFFF">
                    <a:alpha val="60000"/>
                  </a:srgbClr>
                </a:gs>
              </a:gsLst>
              <a:lin ang="1620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 sz="1600" b="1" spc="100">
              <a:solidFill>
                <a:schemeClr val="bg1"/>
              </a:solidFill>
              <a:effectLst>
                <a:outerShdw blurRad="50800" dist="38100" dir="5400000" algn="t" rotWithShape="0">
                  <a:schemeClr val="accent2">
                    <a:lumMod val="75000"/>
                    <a:alpha val="100000"/>
                  </a:schemeClr>
                </a:outerShdw>
              </a:effectLst>
              <a:uFillTx/>
              <a:latin typeface="+mn-ea"/>
              <a:sym typeface="+mn-ea"/>
            </a:endParaRPr>
          </a:p>
        </p:txBody>
      </p:sp>
      <p:pic>
        <p:nvPicPr>
          <p:cNvPr id="1465" name="图片 11" descr="/data/temp/fb9ba2dc-892c-4b25-9797-f32fd777b601/560c58ec-b963-11f0-a0b2-3a33be8b924c.svg560c58ec-b963-11f0-a0b2-3a33be8b924c"/>
          <p:cNvPicPr>
            <a:picLocks noChangeAspect="1"/>
          </p:cNvPicPr>
          <p:nvPr>
            <p:custDataLst>
              <p:tags r:id="rId40"/>
            </p:custDataLst>
          </p:nvPr>
        </p:nvPicPr>
        <p:blipFill>
          <a:blip r:embed="rId41">
            <a:extLst>
              <a:ext uri="{96DAC541-7B7A-43D3-8B79-37D633B846F1}">
                <asvg:svgBlip xmlns:asvg="http://schemas.microsoft.com/office/drawing/2016/SVG/main" r:embed="rId42"/>
              </a:ext>
            </a:extLst>
          </a:blip>
          <a:srcRect/>
          <a:stretch>
            <a:fillRect/>
          </a:stretch>
        </p:blipFill>
        <p:spPr>
          <a:xfrm>
            <a:off x="4271045" y="2254087"/>
            <a:ext cx="324408" cy="324408"/>
          </a:xfrm>
          <a:prstGeom prst="rect">
            <a:avLst/>
          </a:prstGeom>
        </p:spPr>
      </p:pic>
      <p:sp useBgFill="1">
        <p:nvSpPr>
          <p:cNvPr id="1466" name="椭圆 1465"/>
          <p:cNvSpPr/>
          <p:nvPr>
            <p:custDataLst>
              <p:tags r:id="rId43"/>
            </p:custDataLst>
          </p:nvPr>
        </p:nvSpPr>
        <p:spPr>
          <a:xfrm>
            <a:off x="5298338" y="5654648"/>
            <a:ext cx="635458" cy="635458"/>
          </a:xfrm>
          <a:prstGeom prst="ellipse">
            <a:avLst/>
          </a:prstGeom>
          <a:ln>
            <a:noFill/>
          </a:ln>
          <a:effectLst>
            <a:outerShdw blurRad="177800" dir="5400000" sx="90000" sy="-19000" rotWithShape="0">
              <a:schemeClr val="accent3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 sz="1600" b="1" spc="100">
              <a:solidFill>
                <a:schemeClr val="bg1"/>
              </a:solidFill>
              <a:effectLst>
                <a:outerShdw blurRad="50800" dist="38100" dir="5400000" algn="t" rotWithShape="0">
                  <a:schemeClr val="accent3">
                    <a:lumMod val="75000"/>
                    <a:alpha val="100000"/>
                  </a:schemeClr>
                </a:outerShdw>
              </a:effectLst>
              <a:uFillTx/>
              <a:latin typeface="+mn-ea"/>
              <a:sym typeface="+mn-ea"/>
            </a:endParaRPr>
          </a:p>
        </p:txBody>
      </p:sp>
      <p:sp>
        <p:nvSpPr>
          <p:cNvPr id="1467" name="椭圆 1466"/>
          <p:cNvSpPr/>
          <p:nvPr>
            <p:custDataLst>
              <p:tags r:id="rId44"/>
            </p:custDataLst>
          </p:nvPr>
        </p:nvSpPr>
        <p:spPr>
          <a:xfrm>
            <a:off x="5298338" y="5654648"/>
            <a:ext cx="635458" cy="635458"/>
          </a:xfrm>
          <a:prstGeom prst="ellipse">
            <a:avLst/>
          </a:prstGeom>
          <a:noFill/>
          <a:ln>
            <a:gradFill>
              <a:gsLst>
                <a:gs pos="15000">
                  <a:schemeClr val="accent3">
                    <a:lumMod val="60000"/>
                    <a:lumOff val="40000"/>
                    <a:alpha val="60000"/>
                  </a:schemeClr>
                </a:gs>
                <a:gs pos="85000">
                  <a:schemeClr val="accent3">
                    <a:lumMod val="60000"/>
                    <a:lumOff val="40000"/>
                    <a:alpha val="60000"/>
                  </a:schemeClr>
                </a:gs>
                <a:gs pos="50000">
                  <a:srgbClr val="FFFFFF">
                    <a:alpha val="60000"/>
                  </a:srgbClr>
                </a:gs>
              </a:gsLst>
              <a:lin ang="1620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 sz="1600" b="1" spc="100">
              <a:solidFill>
                <a:schemeClr val="bg1"/>
              </a:solidFill>
              <a:effectLst>
                <a:outerShdw blurRad="50800" dist="38100" dir="5400000" algn="t" rotWithShape="0">
                  <a:schemeClr val="accent3">
                    <a:lumMod val="75000"/>
                    <a:alpha val="100000"/>
                  </a:schemeClr>
                </a:outerShdw>
              </a:effectLst>
              <a:uFillTx/>
              <a:latin typeface="+mn-ea"/>
              <a:sym typeface="+mn-ea"/>
            </a:endParaRPr>
          </a:p>
        </p:txBody>
      </p:sp>
      <p:pic>
        <p:nvPicPr>
          <p:cNvPr id="1468" name="图片 12" descr="/data/temp/fb9ba2dc-892c-4b25-9797-f32fd777b601/560c5a3c-b963-11f0-a0b2-3a33be8b924c.svg560c5a3c-b963-11f0-a0b2-3a33be8b924c"/>
          <p:cNvPicPr>
            <a:picLocks noChangeAspect="1"/>
          </p:cNvPicPr>
          <p:nvPr>
            <p:custDataLst>
              <p:tags r:id="rId45"/>
            </p:custDataLst>
          </p:nvPr>
        </p:nvPicPr>
        <p:blipFill>
          <a:blip r:embed="rId46">
            <a:extLst>
              <a:ext uri="{96DAC541-7B7A-43D3-8B79-37D633B846F1}">
                <asvg:svgBlip xmlns:asvg="http://schemas.microsoft.com/office/drawing/2016/SVG/main" r:embed="rId47"/>
              </a:ext>
            </a:extLst>
          </a:blip>
          <a:srcRect/>
          <a:stretch>
            <a:fillRect/>
          </a:stretch>
        </p:blipFill>
        <p:spPr>
          <a:xfrm>
            <a:off x="5453545" y="5809855"/>
            <a:ext cx="324408" cy="324408"/>
          </a:xfrm>
          <a:prstGeom prst="rect">
            <a:avLst/>
          </a:prstGeom>
        </p:spPr>
      </p:pic>
      <p:sp>
        <p:nvSpPr>
          <p:cNvPr id="1469" name="矩形 1468"/>
          <p:cNvSpPr/>
          <p:nvPr>
            <p:custDataLst>
              <p:tags r:id="rId48"/>
            </p:custDataLst>
          </p:nvPr>
        </p:nvSpPr>
        <p:spPr>
          <a:xfrm>
            <a:off x="8350885" y="1979930"/>
            <a:ext cx="3067685" cy="135318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p>
            <a:pPr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向属地网信办提交申报材料及测试渠道账号，各级网信部门审核，并进行技术测试。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  <a:sym typeface="+mn-ea"/>
            </a:endParaRPr>
          </a:p>
        </p:txBody>
      </p:sp>
      <p:sp useBgFill="1">
        <p:nvSpPr>
          <p:cNvPr id="1470" name="椭圆 1469"/>
          <p:cNvSpPr/>
          <p:nvPr>
            <p:custDataLst>
              <p:tags r:id="rId49"/>
            </p:custDataLst>
          </p:nvPr>
        </p:nvSpPr>
        <p:spPr>
          <a:xfrm>
            <a:off x="7484595" y="2098880"/>
            <a:ext cx="635458" cy="635458"/>
          </a:xfrm>
          <a:prstGeom prst="ellipse">
            <a:avLst/>
          </a:prstGeom>
          <a:ln>
            <a:noFill/>
          </a:ln>
          <a:effectLst>
            <a:outerShdw blurRad="177800" dir="5400000" sx="90000" sy="-19000" rotWithShape="0">
              <a:schemeClr val="accent2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 sz="1600" b="1" spc="100">
              <a:solidFill>
                <a:schemeClr val="bg1"/>
              </a:solidFill>
              <a:effectLst>
                <a:outerShdw blurRad="50800" dist="38100" dir="5400000" algn="t" rotWithShape="0">
                  <a:schemeClr val="accent2">
                    <a:lumMod val="75000"/>
                    <a:alpha val="100000"/>
                  </a:schemeClr>
                </a:outerShdw>
              </a:effectLst>
              <a:uFillTx/>
              <a:latin typeface="+mn-ea"/>
              <a:sym typeface="+mn-ea"/>
            </a:endParaRPr>
          </a:p>
        </p:txBody>
      </p:sp>
      <p:sp>
        <p:nvSpPr>
          <p:cNvPr id="1471" name="椭圆 1470"/>
          <p:cNvSpPr/>
          <p:nvPr>
            <p:custDataLst>
              <p:tags r:id="rId50"/>
            </p:custDataLst>
          </p:nvPr>
        </p:nvSpPr>
        <p:spPr>
          <a:xfrm>
            <a:off x="7484595" y="2098880"/>
            <a:ext cx="635458" cy="635458"/>
          </a:xfrm>
          <a:prstGeom prst="ellipse">
            <a:avLst/>
          </a:prstGeom>
          <a:noFill/>
          <a:ln>
            <a:gradFill>
              <a:gsLst>
                <a:gs pos="15000">
                  <a:schemeClr val="accent2">
                    <a:lumMod val="60000"/>
                    <a:lumOff val="40000"/>
                    <a:alpha val="60000"/>
                  </a:schemeClr>
                </a:gs>
                <a:gs pos="85000">
                  <a:schemeClr val="accent2">
                    <a:lumMod val="60000"/>
                    <a:lumOff val="40000"/>
                    <a:alpha val="60000"/>
                  </a:schemeClr>
                </a:gs>
                <a:gs pos="50000">
                  <a:srgbClr val="FFFFFF">
                    <a:alpha val="60000"/>
                  </a:srgbClr>
                </a:gs>
              </a:gsLst>
              <a:lin ang="1620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 sz="1600" b="1" spc="100">
              <a:solidFill>
                <a:schemeClr val="bg1"/>
              </a:solidFill>
              <a:effectLst>
                <a:outerShdw blurRad="50800" dist="38100" dir="5400000" algn="t" rotWithShape="0">
                  <a:schemeClr val="accent2">
                    <a:lumMod val="75000"/>
                    <a:alpha val="100000"/>
                  </a:schemeClr>
                </a:outerShdw>
              </a:effectLst>
              <a:uFillTx/>
              <a:latin typeface="+mn-ea"/>
              <a:sym typeface="+mn-ea"/>
            </a:endParaRPr>
          </a:p>
        </p:txBody>
      </p:sp>
      <p:pic>
        <p:nvPicPr>
          <p:cNvPr id="1472" name="图片 24" descr="/data/temp/fb9ba2dc-892c-4b25-9797-f32fd777b601/560c5afc-b963-11f0-a0b2-3a33be8b924c.svg560c5afc-b963-11f0-a0b2-3a33be8b924c"/>
          <p:cNvPicPr>
            <a:picLocks noChangeAspect="1"/>
          </p:cNvPicPr>
          <p:nvPr>
            <p:custDataLst>
              <p:tags r:id="rId51"/>
            </p:custDataLst>
          </p:nvPr>
        </p:nvPicPr>
        <p:blipFill>
          <a:blip r:embed="rId52">
            <a:extLst>
              <a:ext uri="{96DAC541-7B7A-43D3-8B79-37D633B846F1}">
                <asvg:svgBlip xmlns:asvg="http://schemas.microsoft.com/office/drawing/2016/SVG/main" r:embed="rId53"/>
              </a:ext>
            </a:extLst>
          </a:blip>
          <a:srcRect/>
          <a:stretch>
            <a:fillRect/>
          </a:stretch>
        </p:blipFill>
        <p:spPr>
          <a:xfrm>
            <a:off x="7639802" y="2254087"/>
            <a:ext cx="324408" cy="324408"/>
          </a:xfrm>
          <a:prstGeom prst="rect">
            <a:avLst/>
          </a:prstGeom>
        </p:spPr>
      </p:pic>
      <p:sp useBgFill="1">
        <p:nvSpPr>
          <p:cNvPr id="1473" name="椭圆 1472"/>
          <p:cNvSpPr/>
          <p:nvPr>
            <p:custDataLst>
              <p:tags r:id="rId54"/>
            </p:custDataLst>
          </p:nvPr>
        </p:nvSpPr>
        <p:spPr>
          <a:xfrm>
            <a:off x="8773322" y="5654648"/>
            <a:ext cx="635458" cy="635458"/>
          </a:xfrm>
          <a:prstGeom prst="ellipse">
            <a:avLst/>
          </a:prstGeom>
          <a:ln>
            <a:noFill/>
          </a:ln>
          <a:effectLst>
            <a:outerShdw blurRad="177800" dir="5400000" sx="90000" sy="-19000" rotWithShape="0">
              <a:schemeClr val="accent3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 sz="1600" b="1" spc="100">
              <a:solidFill>
                <a:schemeClr val="bg1"/>
              </a:solidFill>
              <a:effectLst>
                <a:outerShdw blurRad="50800" dist="38100" dir="5400000" algn="t" rotWithShape="0">
                  <a:schemeClr val="accent3">
                    <a:lumMod val="75000"/>
                    <a:alpha val="100000"/>
                  </a:schemeClr>
                </a:outerShdw>
              </a:effectLst>
              <a:uFillTx/>
              <a:latin typeface="+mn-ea"/>
              <a:sym typeface="+mn-ea"/>
            </a:endParaRPr>
          </a:p>
        </p:txBody>
      </p:sp>
      <p:sp>
        <p:nvSpPr>
          <p:cNvPr id="1474" name="椭圆 1473"/>
          <p:cNvSpPr/>
          <p:nvPr>
            <p:custDataLst>
              <p:tags r:id="rId55"/>
            </p:custDataLst>
          </p:nvPr>
        </p:nvSpPr>
        <p:spPr>
          <a:xfrm>
            <a:off x="8773322" y="5654648"/>
            <a:ext cx="635458" cy="635458"/>
          </a:xfrm>
          <a:prstGeom prst="ellipse">
            <a:avLst/>
          </a:prstGeom>
          <a:noFill/>
          <a:ln>
            <a:gradFill>
              <a:gsLst>
                <a:gs pos="15000">
                  <a:schemeClr val="accent3">
                    <a:lumMod val="60000"/>
                    <a:lumOff val="40000"/>
                    <a:alpha val="60000"/>
                  </a:schemeClr>
                </a:gs>
                <a:gs pos="85000">
                  <a:schemeClr val="accent3">
                    <a:lumMod val="60000"/>
                    <a:lumOff val="40000"/>
                    <a:alpha val="60000"/>
                  </a:schemeClr>
                </a:gs>
                <a:gs pos="50000">
                  <a:srgbClr val="FFFFFF">
                    <a:alpha val="60000"/>
                  </a:srgbClr>
                </a:gs>
              </a:gsLst>
              <a:lin ang="1620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 sz="1600" b="1" spc="100">
              <a:solidFill>
                <a:schemeClr val="bg1"/>
              </a:solidFill>
              <a:effectLst>
                <a:outerShdw blurRad="50800" dist="38100" dir="5400000" algn="t" rotWithShape="0">
                  <a:schemeClr val="accent3">
                    <a:lumMod val="75000"/>
                    <a:alpha val="100000"/>
                  </a:schemeClr>
                </a:outerShdw>
              </a:effectLst>
              <a:uFillTx/>
              <a:latin typeface="+mn-ea"/>
              <a:sym typeface="+mn-ea"/>
            </a:endParaRPr>
          </a:p>
        </p:txBody>
      </p:sp>
      <p:pic>
        <p:nvPicPr>
          <p:cNvPr id="1475" name="图片 13" descr="/data/temp/fb9ba2dc-892c-4b25-9797-f32fd777b601/560c5c39-b963-11f0-a0b2-3a33be8b924c.svg560c5c39-b963-11f0-a0b2-3a33be8b924c"/>
          <p:cNvPicPr>
            <a:picLocks noChangeAspect="1"/>
          </p:cNvPicPr>
          <p:nvPr>
            <p:custDataLst>
              <p:tags r:id="rId56"/>
            </p:custDataLst>
          </p:nvPr>
        </p:nvPicPr>
        <p:blipFill>
          <a:blip r:embed="rId57">
            <a:extLst>
              <a:ext uri="{96DAC541-7B7A-43D3-8B79-37D633B846F1}">
                <asvg:svgBlip xmlns:asvg="http://schemas.microsoft.com/office/drawing/2016/SVG/main" r:embed="rId58"/>
              </a:ext>
            </a:extLst>
          </a:blip>
          <a:srcRect/>
          <a:stretch>
            <a:fillRect/>
          </a:stretch>
        </p:blipFill>
        <p:spPr>
          <a:xfrm>
            <a:off x="8928529" y="5809855"/>
            <a:ext cx="324408" cy="3244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501"/>
          <p:cNvPicPr>
            <a:picLocks noChangeAspect="1"/>
          </p:cNvPicPr>
          <p:nvPr/>
        </p:nvPicPr>
        <p:blipFill>
          <a:blip r:embed="rId1"/>
          <a:srcRect t="19" b="19"/>
          <a:stretch>
            <a:fillRect/>
          </a:stretch>
        </p:blipFill>
        <p:spPr>
          <a:xfrm>
            <a:off x="12700" y="436880"/>
            <a:ext cx="12192000" cy="6858000"/>
          </a:xfrm>
          <a:prstGeom prst="rect">
            <a:avLst/>
          </a:prstGeom>
        </p:spPr>
      </p:pic>
      <p:pic>
        <p:nvPicPr>
          <p:cNvPr id="9402" name="image 40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5999480"/>
            <a:ext cx="12204700" cy="1320800"/>
          </a:xfrm>
          <a:prstGeom prst="rect">
            <a:avLst/>
          </a:prstGeom>
        </p:spPr>
      </p:pic>
      <p:sp>
        <p:nvSpPr>
          <p:cNvPr id="11" name="等腰三角形 2"/>
          <p:cNvSpPr/>
          <p:nvPr>
            <p:custDataLst>
              <p:tags r:id="rId3"/>
            </p:custDataLst>
          </p:nvPr>
        </p:nvSpPr>
        <p:spPr>
          <a:xfrm rot="16200000" flipH="1" flipV="1">
            <a:off x="-263308" y="700189"/>
            <a:ext cx="850465" cy="323849"/>
          </a:xfrm>
          <a:custGeom>
            <a:avLst/>
            <a:gdLst>
              <a:gd name="connsiteX0" fmla="*/ 0 w 6857999"/>
              <a:gd name="connsiteY0" fmla="*/ 845042 h 845042"/>
              <a:gd name="connsiteX1" fmla="*/ 3429000 w 6857999"/>
              <a:gd name="connsiteY1" fmla="*/ 88 h 845042"/>
              <a:gd name="connsiteX2" fmla="*/ 6857999 w 6857999"/>
              <a:gd name="connsiteY2" fmla="*/ 845042 h 845042"/>
              <a:gd name="connsiteX3" fmla="*/ 0 w 6857999"/>
              <a:gd name="connsiteY3" fmla="*/ 845042 h 845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57999" h="845042">
                <a:moveTo>
                  <a:pt x="0" y="845042"/>
                </a:moveTo>
                <a:cubicBezTo>
                  <a:pt x="2254170" y="436072"/>
                  <a:pt x="2517494" y="7804"/>
                  <a:pt x="3429000" y="88"/>
                </a:cubicBezTo>
                <a:cubicBezTo>
                  <a:pt x="4340506" y="-7628"/>
                  <a:pt x="4580679" y="493946"/>
                  <a:pt x="6857999" y="845042"/>
                </a:cubicBezTo>
                <a:lnTo>
                  <a:pt x="0" y="845042"/>
                </a:lnTo>
                <a:close/>
              </a:path>
            </a:pathLst>
          </a:custGeom>
          <a:gradFill>
            <a:gsLst>
              <a:gs pos="0">
                <a:schemeClr val="accent2">
                  <a:tint val="50000"/>
                  <a:satMod val="300000"/>
                </a:schemeClr>
              </a:gs>
              <a:gs pos="0">
                <a:srgbClr val="FB7374"/>
              </a:gs>
              <a:gs pos="0">
                <a:srgbClr val="D35557">
                  <a:alpha val="100000"/>
                </a:srgbClr>
              </a:gs>
              <a:gs pos="100000">
                <a:srgbClr val="AC0910"/>
              </a:gs>
              <a:gs pos="0">
                <a:srgbClr val="FC8080"/>
              </a:gs>
            </a:gsLst>
            <a:lin ang="10800000" scaled="1"/>
          </a:gradFill>
        </p:spPr>
        <p:style>
          <a:lnRef idx="0">
            <a:srgbClr val="FFFFFF"/>
          </a:lnRef>
          <a:fillRef idx="2">
            <a:schemeClr val="accent2"/>
          </a:fillRef>
          <a:effectRef idx="0">
            <a:srgbClr val="FFFFFF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p>
            <a:pPr algn="ctr"/>
            <a:endParaRPr lang="zh-CN" altLang="en-US">
              <a:latin typeface="HarmonyOS Sans SC" panose="00000500000000000000" pitchFamily="2" charset="-122"/>
            </a:endParaRPr>
          </a:p>
        </p:txBody>
      </p:sp>
      <p:sp>
        <p:nvSpPr>
          <p:cNvPr id="12" name="等腰三角形 2"/>
          <p:cNvSpPr/>
          <p:nvPr>
            <p:custDataLst>
              <p:tags r:id="rId4"/>
            </p:custDataLst>
          </p:nvPr>
        </p:nvSpPr>
        <p:spPr>
          <a:xfrm rot="16200000" flipH="1" flipV="1">
            <a:off x="-168519" y="982684"/>
            <a:ext cx="544299" cy="207264"/>
          </a:xfrm>
          <a:custGeom>
            <a:avLst/>
            <a:gdLst>
              <a:gd name="connsiteX0" fmla="*/ 0 w 6857999"/>
              <a:gd name="connsiteY0" fmla="*/ 845042 h 845042"/>
              <a:gd name="connsiteX1" fmla="*/ 3429000 w 6857999"/>
              <a:gd name="connsiteY1" fmla="*/ 88 h 845042"/>
              <a:gd name="connsiteX2" fmla="*/ 6857999 w 6857999"/>
              <a:gd name="connsiteY2" fmla="*/ 845042 h 845042"/>
              <a:gd name="connsiteX3" fmla="*/ 0 w 6857999"/>
              <a:gd name="connsiteY3" fmla="*/ 845042 h 845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57999" h="845042">
                <a:moveTo>
                  <a:pt x="0" y="845042"/>
                </a:moveTo>
                <a:cubicBezTo>
                  <a:pt x="2254170" y="436072"/>
                  <a:pt x="2517494" y="7804"/>
                  <a:pt x="3429000" y="88"/>
                </a:cubicBezTo>
                <a:cubicBezTo>
                  <a:pt x="4340506" y="-7628"/>
                  <a:pt x="4580679" y="493946"/>
                  <a:pt x="6857999" y="845042"/>
                </a:cubicBezTo>
                <a:lnTo>
                  <a:pt x="0" y="845042"/>
                </a:lnTo>
                <a:close/>
              </a:path>
            </a:pathLst>
          </a:custGeom>
          <a:gradFill>
            <a:gsLst>
              <a:gs pos="100000">
                <a:srgbClr val="A7070D"/>
              </a:gs>
              <a:gs pos="0">
                <a:srgbClr val="FB7374"/>
              </a:gs>
            </a:gsLst>
            <a:lin ang="10800000" scaled="1"/>
          </a:gradFill>
        </p:spPr>
        <p:style>
          <a:lnRef idx="0">
            <a:srgbClr val="FFFFFF"/>
          </a:lnRef>
          <a:fillRef idx="2">
            <a:schemeClr val="accent2"/>
          </a:fillRef>
          <a:effectRef idx="0">
            <a:srgbClr val="FFFFFF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p>
            <a:pPr algn="ctr"/>
            <a:endParaRPr lang="zh-CN" altLang="en-US">
              <a:latin typeface="HarmonyOS Sans SC" panose="00000500000000000000" pitchFamily="2" charset="-122"/>
            </a:endParaRPr>
          </a:p>
        </p:txBody>
      </p:sp>
      <p:cxnSp>
        <p:nvCxnSpPr>
          <p:cNvPr id="14" name="直接连接符 13"/>
          <p:cNvCxnSpPr/>
          <p:nvPr/>
        </p:nvCxnSpPr>
        <p:spPr>
          <a:xfrm>
            <a:off x="530225" y="1141730"/>
            <a:ext cx="11023600" cy="0"/>
          </a:xfrm>
          <a:prstGeom prst="line">
            <a:avLst/>
          </a:prstGeom>
          <a:ln w="12700" cmpd="thinThick">
            <a:solidFill>
              <a:srgbClr val="E6BAB9">
                <a:alpha val="67000"/>
              </a:srgbClr>
            </a:solidFill>
          </a:ln>
        </p:spPr>
        <p:style>
          <a:lnRef idx="2">
            <a:schemeClr val="accent2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" name="标题 1" descr="512a276e-35cb-477d-9584-065b881d1e66"/>
          <p:cNvSpPr txBox="1"/>
          <p:nvPr/>
        </p:nvSpPr>
        <p:spPr>
          <a:xfrm>
            <a:off x="176530" y="630555"/>
            <a:ext cx="10302240" cy="53848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2600" b="1" spc="200" dirty="0">
                <a:gradFill>
                  <a:gsLst>
                    <a:gs pos="64000">
                      <a:srgbClr val="DA1A17"/>
                    </a:gs>
                    <a:gs pos="0">
                      <a:srgbClr val="FA8485"/>
                    </a:gs>
                    <a:gs pos="100000">
                      <a:srgbClr val="B3060E"/>
                    </a:gs>
                  </a:gsLst>
                  <a:lin ang="5400000" scaled="1"/>
                  <a:tileRect r="-100000" b="-100000"/>
                </a:gradFill>
                <a:uFillTx/>
                <a:latin typeface="微软雅黑" panose="020B0503020204020204" charset="-122"/>
                <a:ea typeface="微软雅黑" panose="020B0503020204020204" charset="-122"/>
              </a:rPr>
              <a:t>   </a:t>
            </a:r>
            <a:r>
              <a:rPr lang="zh-CN" altLang="en-US" sz="2600" b="1" spc="200" dirty="0">
                <a:gradFill>
                  <a:gsLst>
                    <a:gs pos="64000">
                      <a:srgbClr val="DA1A17"/>
                    </a:gs>
                    <a:gs pos="0">
                      <a:srgbClr val="FA8485"/>
                    </a:gs>
                    <a:gs pos="100000">
                      <a:srgbClr val="B3060E"/>
                    </a:gs>
                  </a:gsLst>
                  <a:lin ang="5400000" scaled="1"/>
                  <a:tileRect r="-100000" b="-100000"/>
                </a:gradFill>
                <a:uFillTx/>
                <a:latin typeface="微软雅黑" panose="020B0503020204020204" charset="-122"/>
                <a:ea typeface="微软雅黑" panose="020B0503020204020204" charset="-122"/>
              </a:rPr>
              <a:t>备案详细流程</a:t>
            </a:r>
            <a:endParaRPr lang="zh-CN" altLang="en-US" sz="2600" b="1" spc="200" dirty="0">
              <a:gradFill>
                <a:gsLst>
                  <a:gs pos="64000">
                    <a:srgbClr val="DA1A17"/>
                  </a:gs>
                  <a:gs pos="0">
                    <a:srgbClr val="FA8485"/>
                  </a:gs>
                  <a:gs pos="100000">
                    <a:srgbClr val="B3060E"/>
                  </a:gs>
                </a:gsLst>
                <a:lin ang="5400000" scaled="1"/>
                <a:tileRect r="-100000" b="-100000"/>
              </a:gradFill>
              <a:uFillTx/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600" b="1" spc="200" dirty="0">
              <a:gradFill>
                <a:gsLst>
                  <a:gs pos="64000">
                    <a:srgbClr val="DA1A17"/>
                  </a:gs>
                  <a:gs pos="0">
                    <a:srgbClr val="FA8485"/>
                  </a:gs>
                  <a:gs pos="100000">
                    <a:srgbClr val="B3060E"/>
                  </a:gs>
                </a:gsLst>
                <a:lin ang="5400000" scaled="1"/>
                <a:tileRect r="-100000" b="-100000"/>
              </a:gradFill>
              <a:uFillTx/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600" b="1" spc="200" dirty="0">
              <a:gradFill>
                <a:gsLst>
                  <a:gs pos="64000">
                    <a:srgbClr val="DA1A17"/>
                  </a:gs>
                  <a:gs pos="0">
                    <a:srgbClr val="FA8485"/>
                  </a:gs>
                  <a:gs pos="100000">
                    <a:srgbClr val="B3060E"/>
                  </a:gs>
                </a:gsLst>
                <a:lin ang="5400000" scaled="1"/>
                <a:tileRect r="-100000" b="-100000"/>
              </a:gra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圆角矩形 2"/>
          <p:cNvSpPr/>
          <p:nvPr/>
        </p:nvSpPr>
        <p:spPr>
          <a:xfrm>
            <a:off x="2016125" y="1338580"/>
            <a:ext cx="2732405" cy="457200"/>
          </a:xfrm>
          <a:prstGeom prst="roundRect">
            <a:avLst/>
          </a:prstGeom>
          <a:gradFill>
            <a:gsLst>
              <a:gs pos="0">
                <a:schemeClr val="accent2">
                  <a:lumMod val="20000"/>
                  <a:lumOff val="80000"/>
                  <a:alpha val="100000"/>
                </a:schemeClr>
              </a:gs>
              <a:gs pos="44000">
                <a:schemeClr val="accent2">
                  <a:alpha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77800" dir="5400000" sx="90000" sy="-19000" rotWithShape="0">
              <a:schemeClr val="accent2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400" b="1">
                <a:solidFill>
                  <a:srgbClr val="FFFFFF"/>
                </a:solidFill>
                <a:effectLst/>
                <a:uFillTx/>
                <a:latin typeface="+mn-ea"/>
                <a:cs typeface="+mn-ea"/>
                <a:sym typeface="+mn-ea"/>
              </a:rPr>
              <a:t>联系区级网信部门领取备案表</a:t>
            </a:r>
            <a:endParaRPr lang="zh-CN" altLang="en-US" sz="1400" b="1">
              <a:solidFill>
                <a:srgbClr val="FFFFFF"/>
              </a:solidFill>
              <a:effectLst/>
              <a:uFillTx/>
              <a:latin typeface="+mn-ea"/>
              <a:cs typeface="+mn-ea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036445" y="2202180"/>
            <a:ext cx="2702560" cy="558800"/>
          </a:xfrm>
          <a:prstGeom prst="rect">
            <a:avLst/>
          </a:prstGeom>
          <a:gradFill>
            <a:gsLst>
              <a:gs pos="0">
                <a:schemeClr val="accent2">
                  <a:lumMod val="20000"/>
                  <a:lumOff val="80000"/>
                  <a:alpha val="100000"/>
                </a:schemeClr>
              </a:gs>
              <a:gs pos="44000">
                <a:schemeClr val="accent2">
                  <a:alpha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77800" dir="5400000" sx="90000" sy="-19000" rotWithShape="0">
              <a:schemeClr val="accent2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400" b="1">
                <a:solidFill>
                  <a:srgbClr val="FFFFFF"/>
                </a:solidFill>
                <a:effectLst/>
                <a:uFillTx/>
                <a:latin typeface="+mn-ea"/>
                <a:cs typeface="+mn-ea"/>
                <a:sym typeface="+mn-ea"/>
              </a:rPr>
              <a:t>根据表格和</a:t>
            </a:r>
            <a:r>
              <a:rPr lang="zh-CN" altLang="en-US" sz="1400" b="1">
                <a:solidFill>
                  <a:srgbClr val="FFFFFF"/>
                </a:solidFill>
                <a:effectLst/>
                <a:uFillTx/>
                <a:latin typeface="+mn-ea"/>
                <a:cs typeface="+mn-ea"/>
                <a:sym typeface="+mn-ea"/>
              </a:rPr>
              <a:t>评估</a:t>
            </a:r>
            <a:r>
              <a:rPr lang="zh-CN" altLang="en-US" sz="1400" b="1">
                <a:solidFill>
                  <a:srgbClr val="FFFFFF"/>
                </a:solidFill>
                <a:effectLst/>
                <a:uFillTx/>
                <a:latin typeface="+mn-ea"/>
                <a:cs typeface="+mn-ea"/>
                <a:sym typeface="+mn-ea"/>
              </a:rPr>
              <a:t>要点准备材料</a:t>
            </a:r>
            <a:endParaRPr lang="zh-CN" altLang="en-US" sz="1400" b="1">
              <a:solidFill>
                <a:srgbClr val="FFFFFF"/>
              </a:solidFill>
              <a:effectLst/>
              <a:uFillTx/>
              <a:latin typeface="+mn-ea"/>
              <a:cs typeface="+mn-ea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036445" y="3167380"/>
            <a:ext cx="2702560" cy="558800"/>
          </a:xfrm>
          <a:prstGeom prst="rect">
            <a:avLst/>
          </a:prstGeom>
          <a:gradFill>
            <a:gsLst>
              <a:gs pos="0">
                <a:schemeClr val="accent2">
                  <a:lumMod val="20000"/>
                  <a:lumOff val="80000"/>
                  <a:alpha val="100000"/>
                </a:schemeClr>
              </a:gs>
              <a:gs pos="44000">
                <a:schemeClr val="accent2">
                  <a:alpha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77800" dir="5400000" sx="90000" sy="-19000" rotWithShape="0">
              <a:schemeClr val="accent2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400" b="1">
                <a:solidFill>
                  <a:srgbClr val="FFFFFF"/>
                </a:solidFill>
                <a:effectLst/>
                <a:uFillTx/>
                <a:latin typeface="+mn-ea"/>
                <a:cs typeface="+mn-ea"/>
                <a:sym typeface="+mn-ea"/>
              </a:rPr>
              <a:t>企业内部评估、填写材料、准备测试账号</a:t>
            </a:r>
            <a:endParaRPr lang="zh-CN" altLang="en-US" sz="1400" b="1">
              <a:solidFill>
                <a:srgbClr val="FFFFFF"/>
              </a:solidFill>
              <a:effectLst/>
              <a:uFillTx/>
              <a:latin typeface="+mn-ea"/>
              <a:cs typeface="+mn-ea"/>
              <a:sym typeface="+mn-ea"/>
            </a:endParaRPr>
          </a:p>
        </p:txBody>
      </p:sp>
      <p:sp>
        <p:nvSpPr>
          <p:cNvPr id="9" name="流程图: 决策 8"/>
          <p:cNvSpPr/>
          <p:nvPr/>
        </p:nvSpPr>
        <p:spPr>
          <a:xfrm>
            <a:off x="1919605" y="4157345"/>
            <a:ext cx="2926080" cy="588645"/>
          </a:xfrm>
          <a:prstGeom prst="flowChartDecision">
            <a:avLst/>
          </a:prstGeom>
          <a:gradFill>
            <a:gsLst>
              <a:gs pos="0">
                <a:schemeClr val="accent2">
                  <a:lumMod val="20000"/>
                  <a:lumOff val="80000"/>
                  <a:alpha val="100000"/>
                </a:schemeClr>
              </a:gs>
              <a:gs pos="44000">
                <a:schemeClr val="accent2">
                  <a:alpha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77800" dir="5400000" sx="90000" sy="-19000" rotWithShape="0">
              <a:schemeClr val="accent2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400" b="1">
                <a:solidFill>
                  <a:srgbClr val="FFFFFF"/>
                </a:solidFill>
                <a:effectLst/>
                <a:uFillTx/>
                <a:latin typeface="+mn-ea"/>
                <a:cs typeface="+mn-ea"/>
                <a:sym typeface="+mn-ea"/>
              </a:rPr>
              <a:t>区级网信办承办</a:t>
            </a:r>
            <a:endParaRPr lang="zh-CN" altLang="en-US" sz="1400" b="1">
              <a:solidFill>
                <a:srgbClr val="FFFFFF"/>
              </a:solidFill>
              <a:effectLst/>
              <a:uFillTx/>
              <a:latin typeface="+mn-ea"/>
              <a:cs typeface="+mn-ea"/>
              <a:sym typeface="+mn-ea"/>
            </a:endParaRPr>
          </a:p>
        </p:txBody>
      </p:sp>
      <p:sp>
        <p:nvSpPr>
          <p:cNvPr id="10" name="流程图: 决策 9"/>
          <p:cNvSpPr/>
          <p:nvPr/>
        </p:nvSpPr>
        <p:spPr>
          <a:xfrm>
            <a:off x="1919605" y="5055235"/>
            <a:ext cx="2926080" cy="588645"/>
          </a:xfrm>
          <a:prstGeom prst="flowChartDecision">
            <a:avLst/>
          </a:prstGeom>
          <a:gradFill>
            <a:gsLst>
              <a:gs pos="0">
                <a:schemeClr val="accent2">
                  <a:lumMod val="20000"/>
                  <a:lumOff val="80000"/>
                  <a:alpha val="100000"/>
                </a:schemeClr>
              </a:gs>
              <a:gs pos="44000">
                <a:schemeClr val="accent2">
                  <a:alpha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77800" dir="5400000" sx="90000" sy="-19000" rotWithShape="0">
              <a:schemeClr val="accent2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400" b="1">
                <a:solidFill>
                  <a:srgbClr val="FFFFFF"/>
                </a:solidFill>
                <a:effectLst/>
                <a:uFillTx/>
                <a:latin typeface="+mn-ea"/>
                <a:cs typeface="+mn-ea"/>
                <a:sym typeface="+mn-ea"/>
              </a:rPr>
              <a:t>武汉市委网信办初审</a:t>
            </a:r>
            <a:endParaRPr lang="zh-CN" altLang="en-US" sz="1400" b="1">
              <a:solidFill>
                <a:srgbClr val="FFFFFF"/>
              </a:solidFill>
              <a:effectLst/>
              <a:uFillTx/>
              <a:latin typeface="+mn-ea"/>
              <a:cs typeface="+mn-ea"/>
              <a:sym typeface="+mn-ea"/>
            </a:endParaRPr>
          </a:p>
        </p:txBody>
      </p:sp>
      <p:sp>
        <p:nvSpPr>
          <p:cNvPr id="13" name="流程图: 决策 12"/>
          <p:cNvSpPr/>
          <p:nvPr/>
        </p:nvSpPr>
        <p:spPr>
          <a:xfrm>
            <a:off x="1924685" y="5922645"/>
            <a:ext cx="2926080" cy="588645"/>
          </a:xfrm>
          <a:prstGeom prst="flowChartDecision">
            <a:avLst/>
          </a:prstGeom>
          <a:gradFill>
            <a:gsLst>
              <a:gs pos="0">
                <a:schemeClr val="accent2">
                  <a:lumMod val="20000"/>
                  <a:lumOff val="80000"/>
                  <a:alpha val="100000"/>
                </a:schemeClr>
              </a:gs>
              <a:gs pos="44000">
                <a:schemeClr val="accent2">
                  <a:alpha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77800" dir="5400000" sx="90000" sy="-19000" rotWithShape="0">
              <a:schemeClr val="accent2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400" b="1">
                <a:solidFill>
                  <a:srgbClr val="FFFFFF"/>
                </a:solidFill>
                <a:effectLst/>
                <a:uFillTx/>
                <a:latin typeface="+mn-ea"/>
                <a:cs typeface="+mn-ea"/>
                <a:sym typeface="+mn-ea"/>
              </a:rPr>
              <a:t>湖北省委网信办复审</a:t>
            </a:r>
            <a:endParaRPr lang="zh-CN" altLang="en-US" sz="1400" b="1">
              <a:solidFill>
                <a:srgbClr val="FFFFFF"/>
              </a:solidFill>
              <a:effectLst/>
              <a:uFillTx/>
              <a:latin typeface="+mn-ea"/>
              <a:cs typeface="+mn-ea"/>
              <a:sym typeface="+mn-ea"/>
            </a:endParaRPr>
          </a:p>
        </p:txBody>
      </p:sp>
      <p:cxnSp>
        <p:nvCxnSpPr>
          <p:cNvPr id="15" name="直接箭头连接符 14"/>
          <p:cNvCxnSpPr>
            <a:stCxn id="3" idx="2"/>
            <a:endCxn id="4" idx="0"/>
          </p:cNvCxnSpPr>
          <p:nvPr/>
        </p:nvCxnSpPr>
        <p:spPr>
          <a:xfrm>
            <a:off x="3382645" y="1795780"/>
            <a:ext cx="5080" cy="406400"/>
          </a:xfrm>
          <a:prstGeom prst="straightConnector1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>
            <a:stCxn id="4" idx="2"/>
            <a:endCxn id="8" idx="0"/>
          </p:cNvCxnSpPr>
          <p:nvPr/>
        </p:nvCxnSpPr>
        <p:spPr>
          <a:xfrm>
            <a:off x="3387725" y="2760980"/>
            <a:ext cx="0" cy="406400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>
            <a:stCxn id="8" idx="2"/>
            <a:endCxn id="9" idx="0"/>
          </p:cNvCxnSpPr>
          <p:nvPr/>
        </p:nvCxnSpPr>
        <p:spPr>
          <a:xfrm flipH="1">
            <a:off x="3382645" y="3726180"/>
            <a:ext cx="5080" cy="431165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>
            <a:stCxn id="9" idx="2"/>
            <a:endCxn id="10" idx="0"/>
          </p:cNvCxnSpPr>
          <p:nvPr/>
        </p:nvCxnSpPr>
        <p:spPr>
          <a:xfrm>
            <a:off x="3382645" y="4745990"/>
            <a:ext cx="0" cy="309245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>
            <a:stCxn id="10" idx="2"/>
            <a:endCxn id="13" idx="0"/>
          </p:cNvCxnSpPr>
          <p:nvPr/>
        </p:nvCxnSpPr>
        <p:spPr>
          <a:xfrm>
            <a:off x="3382645" y="5643880"/>
            <a:ext cx="5080" cy="278765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2668270" y="3797300"/>
            <a:ext cx="230632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提交材料和测试账号</a:t>
            </a:r>
            <a:endParaRPr lang="zh-CN" altLang="en-US" sz="1200"/>
          </a:p>
        </p:txBody>
      </p:sp>
      <p:sp>
        <p:nvSpPr>
          <p:cNvPr id="23" name="文本框 22"/>
          <p:cNvSpPr txBox="1"/>
          <p:nvPr/>
        </p:nvSpPr>
        <p:spPr>
          <a:xfrm>
            <a:off x="3115310" y="4758055"/>
            <a:ext cx="109791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通过</a:t>
            </a:r>
            <a:endParaRPr lang="zh-CN" altLang="en-US" sz="1200"/>
          </a:p>
        </p:txBody>
      </p:sp>
      <p:sp>
        <p:nvSpPr>
          <p:cNvPr id="24" name="文本框 23"/>
          <p:cNvSpPr txBox="1"/>
          <p:nvPr/>
        </p:nvSpPr>
        <p:spPr>
          <a:xfrm>
            <a:off x="3140710" y="5634355"/>
            <a:ext cx="109791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通过</a:t>
            </a:r>
            <a:endParaRPr lang="zh-CN" altLang="en-US" sz="1200"/>
          </a:p>
        </p:txBody>
      </p:sp>
      <p:cxnSp>
        <p:nvCxnSpPr>
          <p:cNvPr id="25" name="肘形连接符 24"/>
          <p:cNvCxnSpPr/>
          <p:nvPr/>
        </p:nvCxnSpPr>
        <p:spPr>
          <a:xfrm rot="10800000" flipH="1">
            <a:off x="1919605" y="2480945"/>
            <a:ext cx="116840" cy="1970405"/>
          </a:xfrm>
          <a:prstGeom prst="bentConnector3">
            <a:avLst>
              <a:gd name="adj1" fmla="val -525543"/>
            </a:avLst>
          </a:prstGeom>
          <a:ln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7" name="肘形连接符 26"/>
          <p:cNvCxnSpPr>
            <a:stCxn id="10" idx="1"/>
            <a:endCxn id="4" idx="1"/>
          </p:cNvCxnSpPr>
          <p:nvPr/>
        </p:nvCxnSpPr>
        <p:spPr>
          <a:xfrm rot="10800000" flipH="1">
            <a:off x="1919605" y="2480945"/>
            <a:ext cx="116840" cy="2868295"/>
          </a:xfrm>
          <a:prstGeom prst="bentConnector3">
            <a:avLst>
              <a:gd name="adj1" fmla="val -534239"/>
            </a:avLst>
          </a:prstGeom>
          <a:ln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8" name="肘形连接符 27"/>
          <p:cNvCxnSpPr>
            <a:stCxn id="13" idx="1"/>
            <a:endCxn id="4" idx="1"/>
          </p:cNvCxnSpPr>
          <p:nvPr/>
        </p:nvCxnSpPr>
        <p:spPr>
          <a:xfrm rot="10800000" flipH="1">
            <a:off x="1924685" y="2480945"/>
            <a:ext cx="111760" cy="3735705"/>
          </a:xfrm>
          <a:prstGeom prst="bentConnector3">
            <a:avLst>
              <a:gd name="adj1" fmla="val -558522"/>
            </a:avLst>
          </a:prstGeom>
          <a:ln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9" name="流程图: 决策 28"/>
          <p:cNvSpPr/>
          <p:nvPr/>
        </p:nvSpPr>
        <p:spPr>
          <a:xfrm>
            <a:off x="6537325" y="3167380"/>
            <a:ext cx="2926080" cy="588645"/>
          </a:xfrm>
          <a:prstGeom prst="flowChartDecision">
            <a:avLst/>
          </a:prstGeom>
          <a:gradFill>
            <a:gsLst>
              <a:gs pos="0">
                <a:schemeClr val="accent2">
                  <a:lumMod val="20000"/>
                  <a:lumOff val="80000"/>
                  <a:alpha val="100000"/>
                </a:schemeClr>
              </a:gs>
              <a:gs pos="44000">
                <a:schemeClr val="accent2">
                  <a:alpha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77800" dir="5400000" sx="90000" sy="-19000" rotWithShape="0">
              <a:schemeClr val="accent2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400" b="1">
                <a:solidFill>
                  <a:srgbClr val="FFFFFF"/>
                </a:solidFill>
                <a:effectLst/>
                <a:uFillTx/>
                <a:latin typeface="+mn-ea"/>
                <a:cs typeface="+mn-ea"/>
                <a:sym typeface="+mn-ea"/>
              </a:rPr>
              <a:t>是否自研或半自研大模型</a:t>
            </a:r>
            <a:endParaRPr lang="zh-CN" altLang="en-US" sz="1400" b="1">
              <a:solidFill>
                <a:srgbClr val="FFFFFF"/>
              </a:solidFill>
              <a:effectLst/>
              <a:uFillTx/>
              <a:latin typeface="+mn-ea"/>
              <a:cs typeface="+mn-ea"/>
              <a:sym typeface="+mn-ea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6075680" y="5949315"/>
            <a:ext cx="1584960" cy="558800"/>
          </a:xfrm>
          <a:prstGeom prst="rect">
            <a:avLst/>
          </a:prstGeom>
          <a:gradFill>
            <a:gsLst>
              <a:gs pos="0">
                <a:schemeClr val="accent2">
                  <a:lumMod val="20000"/>
                  <a:lumOff val="80000"/>
                  <a:alpha val="100000"/>
                </a:schemeClr>
              </a:gs>
              <a:gs pos="44000">
                <a:schemeClr val="accent2">
                  <a:alpha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77800" dir="5400000" sx="90000" sy="-19000" rotWithShape="0">
              <a:schemeClr val="accent2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400" b="1">
                <a:solidFill>
                  <a:srgbClr val="FFFFFF"/>
                </a:solidFill>
                <a:effectLst/>
                <a:uFillTx/>
                <a:latin typeface="+mn-ea"/>
                <a:cs typeface="+mn-ea"/>
                <a:sym typeface="+mn-ea"/>
              </a:rPr>
              <a:t>下发</a:t>
            </a:r>
            <a:r>
              <a:rPr lang="zh-CN" altLang="en-US" sz="1400" b="1">
                <a:solidFill>
                  <a:srgbClr val="FFFFFF"/>
                </a:solidFill>
                <a:effectLst/>
                <a:uFillTx/>
                <a:latin typeface="+mn-ea"/>
                <a:cs typeface="+mn-ea"/>
                <a:sym typeface="+mn-ea"/>
              </a:rPr>
              <a:t>登记编</a:t>
            </a:r>
            <a:r>
              <a:rPr lang="zh-CN" altLang="en-US" sz="1400" b="1">
                <a:solidFill>
                  <a:srgbClr val="FFFFFF"/>
                </a:solidFill>
                <a:effectLst/>
                <a:uFillTx/>
                <a:latin typeface="+mn-ea"/>
                <a:cs typeface="+mn-ea"/>
                <a:sym typeface="+mn-ea"/>
              </a:rPr>
              <a:t>号</a:t>
            </a:r>
            <a:endParaRPr lang="zh-CN" altLang="en-US" sz="1400" b="1">
              <a:solidFill>
                <a:srgbClr val="FFFFFF"/>
              </a:solidFill>
              <a:effectLst/>
              <a:uFillTx/>
              <a:latin typeface="+mn-ea"/>
              <a:cs typeface="+mn-ea"/>
              <a:sym typeface="+mn-ea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8457565" y="5949315"/>
            <a:ext cx="1584960" cy="558800"/>
          </a:xfrm>
          <a:prstGeom prst="rect">
            <a:avLst/>
          </a:prstGeom>
          <a:gradFill>
            <a:gsLst>
              <a:gs pos="0">
                <a:schemeClr val="accent2">
                  <a:lumMod val="20000"/>
                  <a:lumOff val="80000"/>
                  <a:alpha val="100000"/>
                </a:schemeClr>
              </a:gs>
              <a:gs pos="44000">
                <a:schemeClr val="accent2">
                  <a:alpha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77800" dir="5400000" sx="90000" sy="-19000" rotWithShape="0">
              <a:schemeClr val="accent2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400" b="1">
                <a:solidFill>
                  <a:srgbClr val="FFFFFF"/>
                </a:solidFill>
                <a:effectLst/>
                <a:uFillTx/>
                <a:latin typeface="+mn-ea"/>
                <a:cs typeface="+mn-ea"/>
                <a:sym typeface="+mn-ea"/>
              </a:rPr>
              <a:t>下发</a:t>
            </a:r>
            <a:r>
              <a:rPr lang="zh-CN" altLang="en-US" sz="1400" b="1">
                <a:solidFill>
                  <a:srgbClr val="FFFFFF"/>
                </a:solidFill>
                <a:effectLst/>
                <a:uFillTx/>
                <a:latin typeface="+mn-ea"/>
                <a:cs typeface="+mn-ea"/>
                <a:sym typeface="+mn-ea"/>
              </a:rPr>
              <a:t>备案编</a:t>
            </a:r>
            <a:r>
              <a:rPr lang="zh-CN" altLang="en-US" sz="1400" b="1">
                <a:solidFill>
                  <a:srgbClr val="FFFFFF"/>
                </a:solidFill>
                <a:effectLst/>
                <a:uFillTx/>
                <a:latin typeface="+mn-ea"/>
                <a:cs typeface="+mn-ea"/>
                <a:sym typeface="+mn-ea"/>
              </a:rPr>
              <a:t>号</a:t>
            </a:r>
            <a:endParaRPr lang="zh-CN" altLang="en-US" sz="1400" b="1">
              <a:solidFill>
                <a:srgbClr val="FFFFFF"/>
              </a:solidFill>
              <a:effectLst/>
              <a:uFillTx/>
              <a:latin typeface="+mn-ea"/>
              <a:cs typeface="+mn-ea"/>
              <a:sym typeface="+mn-ea"/>
            </a:endParaRPr>
          </a:p>
        </p:txBody>
      </p:sp>
      <p:sp>
        <p:nvSpPr>
          <p:cNvPr id="32" name="流程图: 决策 31"/>
          <p:cNvSpPr/>
          <p:nvPr/>
        </p:nvSpPr>
        <p:spPr>
          <a:xfrm>
            <a:off x="7787005" y="5045710"/>
            <a:ext cx="2926080" cy="588645"/>
          </a:xfrm>
          <a:prstGeom prst="flowChartDecision">
            <a:avLst/>
          </a:prstGeom>
          <a:gradFill>
            <a:gsLst>
              <a:gs pos="0">
                <a:schemeClr val="accent2">
                  <a:lumMod val="20000"/>
                  <a:lumOff val="80000"/>
                  <a:alpha val="100000"/>
                </a:schemeClr>
              </a:gs>
              <a:gs pos="44000">
                <a:schemeClr val="accent2">
                  <a:alpha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77800" dir="5400000" sx="90000" sy="-19000" rotWithShape="0">
              <a:schemeClr val="accent2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400" b="1">
                <a:solidFill>
                  <a:srgbClr val="FFFFFF"/>
                </a:solidFill>
                <a:effectLst/>
                <a:uFillTx/>
                <a:latin typeface="+mn-ea"/>
                <a:cs typeface="+mn-ea"/>
                <a:sym typeface="+mn-ea"/>
              </a:rPr>
              <a:t>中央网信办</a:t>
            </a:r>
            <a:endParaRPr lang="zh-CN" altLang="en-US" sz="1400" b="1">
              <a:solidFill>
                <a:srgbClr val="FFFFFF"/>
              </a:solidFill>
              <a:effectLst/>
              <a:uFillTx/>
              <a:latin typeface="+mn-ea"/>
              <a:cs typeface="+mn-ea"/>
              <a:sym typeface="+mn-ea"/>
            </a:endParaRPr>
          </a:p>
          <a:p>
            <a:pPr lvl="0" algn="ctr">
              <a:buClrTx/>
              <a:buSzTx/>
              <a:buFontTx/>
            </a:pPr>
            <a:r>
              <a:rPr lang="zh-CN" altLang="en-US" sz="1400" b="1">
                <a:solidFill>
                  <a:srgbClr val="FFFFFF"/>
                </a:solidFill>
                <a:effectLst/>
                <a:uFillTx/>
                <a:latin typeface="+mn-ea"/>
                <a:cs typeface="+mn-ea"/>
                <a:sym typeface="+mn-ea"/>
              </a:rPr>
              <a:t>终审</a:t>
            </a:r>
            <a:endParaRPr lang="zh-CN" altLang="en-US" sz="1400" b="1">
              <a:solidFill>
                <a:srgbClr val="FFFFFF"/>
              </a:solidFill>
              <a:effectLst/>
              <a:uFillTx/>
              <a:latin typeface="+mn-ea"/>
              <a:cs typeface="+mn-ea"/>
              <a:sym typeface="+mn-ea"/>
            </a:endParaRPr>
          </a:p>
        </p:txBody>
      </p:sp>
      <p:cxnSp>
        <p:nvCxnSpPr>
          <p:cNvPr id="33" name="肘形连接符 32"/>
          <p:cNvCxnSpPr>
            <a:stCxn id="29" idx="2"/>
            <a:endCxn id="30" idx="0"/>
          </p:cNvCxnSpPr>
          <p:nvPr/>
        </p:nvCxnSpPr>
        <p:spPr>
          <a:xfrm rot="5400000">
            <a:off x="6337618" y="4286568"/>
            <a:ext cx="2193290" cy="1132205"/>
          </a:xfrm>
          <a:prstGeom prst="bentConnector3">
            <a:avLst>
              <a:gd name="adj1" fmla="val 20816"/>
            </a:avLst>
          </a:prstGeom>
          <a:ln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4" name="肘形连接符 33"/>
          <p:cNvCxnSpPr>
            <a:stCxn id="29" idx="2"/>
            <a:endCxn id="32" idx="0"/>
          </p:cNvCxnSpPr>
          <p:nvPr/>
        </p:nvCxnSpPr>
        <p:spPr>
          <a:xfrm rot="5400000" flipV="1">
            <a:off x="7980363" y="3776028"/>
            <a:ext cx="1289685" cy="1249680"/>
          </a:xfrm>
          <a:prstGeom prst="bentConnector3">
            <a:avLst>
              <a:gd name="adj1" fmla="val 35844"/>
            </a:avLst>
          </a:prstGeom>
          <a:ln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>
            <a:stCxn id="32" idx="2"/>
            <a:endCxn id="31" idx="0"/>
          </p:cNvCxnSpPr>
          <p:nvPr/>
        </p:nvCxnSpPr>
        <p:spPr>
          <a:xfrm>
            <a:off x="9250045" y="5634355"/>
            <a:ext cx="0" cy="3149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6" name="肘形连接符 35"/>
          <p:cNvCxnSpPr>
            <a:stCxn id="32" idx="3"/>
            <a:endCxn id="4" idx="3"/>
          </p:cNvCxnSpPr>
          <p:nvPr/>
        </p:nvCxnSpPr>
        <p:spPr>
          <a:xfrm flipH="1" flipV="1">
            <a:off x="4739005" y="2481580"/>
            <a:ext cx="5974080" cy="2858770"/>
          </a:xfrm>
          <a:prstGeom prst="bentConnector3">
            <a:avLst>
              <a:gd name="adj1" fmla="val -3986"/>
            </a:avLst>
          </a:prstGeom>
          <a:ln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7" name="文本框 36"/>
          <p:cNvSpPr txBox="1"/>
          <p:nvPr/>
        </p:nvSpPr>
        <p:spPr>
          <a:xfrm>
            <a:off x="1009650" y="3167380"/>
            <a:ext cx="109791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未通过</a:t>
            </a:r>
            <a:endParaRPr lang="zh-CN" altLang="en-US" sz="1200"/>
          </a:p>
        </p:txBody>
      </p:sp>
      <p:sp>
        <p:nvSpPr>
          <p:cNvPr id="38" name="文本框 37"/>
          <p:cNvSpPr txBox="1"/>
          <p:nvPr/>
        </p:nvSpPr>
        <p:spPr>
          <a:xfrm>
            <a:off x="1009650" y="4794250"/>
            <a:ext cx="109791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未通过</a:t>
            </a:r>
            <a:endParaRPr lang="zh-CN" altLang="en-US" sz="1200"/>
          </a:p>
        </p:txBody>
      </p:sp>
      <p:sp>
        <p:nvSpPr>
          <p:cNvPr id="39" name="文本框 38"/>
          <p:cNvSpPr txBox="1"/>
          <p:nvPr/>
        </p:nvSpPr>
        <p:spPr>
          <a:xfrm>
            <a:off x="1029970" y="5683885"/>
            <a:ext cx="109791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未通过</a:t>
            </a:r>
            <a:endParaRPr lang="zh-CN" altLang="en-US" sz="1200"/>
          </a:p>
        </p:txBody>
      </p:sp>
      <p:cxnSp>
        <p:nvCxnSpPr>
          <p:cNvPr id="40" name="肘形连接符 39"/>
          <p:cNvCxnSpPr>
            <a:stCxn id="13" idx="3"/>
            <a:endCxn id="29" idx="1"/>
          </p:cNvCxnSpPr>
          <p:nvPr/>
        </p:nvCxnSpPr>
        <p:spPr>
          <a:xfrm flipV="1">
            <a:off x="4850765" y="3462020"/>
            <a:ext cx="1686560" cy="2755265"/>
          </a:xfrm>
          <a:prstGeom prst="bentConnector3">
            <a:avLst>
              <a:gd name="adj1" fmla="val 50000"/>
            </a:avLst>
          </a:prstGeom>
          <a:ln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1" name="文本框 40"/>
          <p:cNvSpPr txBox="1"/>
          <p:nvPr/>
        </p:nvSpPr>
        <p:spPr>
          <a:xfrm>
            <a:off x="5439410" y="4596765"/>
            <a:ext cx="109791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通过</a:t>
            </a:r>
            <a:endParaRPr lang="zh-CN" altLang="en-US" sz="1200"/>
          </a:p>
        </p:txBody>
      </p:sp>
      <p:sp>
        <p:nvSpPr>
          <p:cNvPr id="42" name="文本框 41"/>
          <p:cNvSpPr txBox="1"/>
          <p:nvPr/>
        </p:nvSpPr>
        <p:spPr>
          <a:xfrm>
            <a:off x="8995410" y="5634355"/>
            <a:ext cx="109791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通过</a:t>
            </a:r>
            <a:endParaRPr lang="zh-CN" altLang="en-US" sz="1200"/>
          </a:p>
        </p:txBody>
      </p:sp>
      <p:sp>
        <p:nvSpPr>
          <p:cNvPr id="43" name="文本框 42"/>
          <p:cNvSpPr txBox="1"/>
          <p:nvPr/>
        </p:nvSpPr>
        <p:spPr>
          <a:xfrm>
            <a:off x="7110730" y="4072890"/>
            <a:ext cx="109791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否</a:t>
            </a:r>
            <a:endParaRPr lang="zh-CN" altLang="en-US" sz="1200"/>
          </a:p>
        </p:txBody>
      </p:sp>
      <p:sp>
        <p:nvSpPr>
          <p:cNvPr id="44" name="文本框 43"/>
          <p:cNvSpPr txBox="1"/>
          <p:nvPr/>
        </p:nvSpPr>
        <p:spPr>
          <a:xfrm>
            <a:off x="8467725" y="4052570"/>
            <a:ext cx="109791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是</a:t>
            </a:r>
            <a:endParaRPr lang="zh-CN" altLang="en-US" sz="1200"/>
          </a:p>
        </p:txBody>
      </p:sp>
      <p:sp>
        <p:nvSpPr>
          <p:cNvPr id="45" name="文本框 44"/>
          <p:cNvSpPr txBox="1"/>
          <p:nvPr/>
        </p:nvSpPr>
        <p:spPr>
          <a:xfrm>
            <a:off x="10626725" y="3651250"/>
            <a:ext cx="109791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未通过</a:t>
            </a:r>
            <a:endParaRPr lang="zh-CN" altLang="en-US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SHADOW_SCHEMECOLOR_INDEX_BRIGHTNESS" val="0"/>
  <p:tag name="KSO_WM_UNIT_SHADOW_SCHEMECOLOR_INDEX" val="8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i*2_4_3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4_3"/>
  <p:tag name="KSO_WM_DIAGRAM_VERSION" val="3"/>
  <p:tag name="KSO_WM_DIAGRAM_COLOR_TRICK" val="2"/>
  <p:tag name="KSO_WM_DIAGRAM_COLOR_TEXT_CAN_REMOVE" val="n"/>
  <p:tag name="KSO_WM_UNIT_FILL_FORE_SCHEMECOLOR_INDEX" val="14"/>
  <p:tag name="KSO_WM_UNIT_FILL_FORE_SCHEMECOLOR_INDEX_BRIGHTNESS" val="0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gradient&quot;:[{&quot;brightness&quot;:0.4000000059604645,&quot;colorType&quot;:1,&quot;foreColorIndex&quot;:6,&quot;pos&quot;:0.15000000596046448,&quot;transparency&quot;:0.4000000059604645},{&quot;brightness&quot;:0.4000000059604645,&quot;colorType&quot;:1,&quot;foreColorIndex&quot;:6,&quot;pos&quot;:0.8500000238418579,&quot;transparency&quot;:0.4000000059604645},{&quot;brightness&quot;:0,&quot;colorType&quot;:2,&quot;pos&quot;:0.5,&quot;rgb&quot;:&quot;#ffffff&quot;,&quot;transparency&quot;:0.4000000059604645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4,&quot;transparency&quot;:0},&quot;type&quot;:1},&quot;glow&quot;:{&quot;colorType&quot;:0},&quot;line&quot;:{&quot;type&quot;:0},&quot;shadow&quot;:{&quot;brightness&quot;:-0.25,&quot;colorType&quot;:1,&quot;foreColorIndex&quot;:5,&quot;transparency&quot;:0},&quot;threeD&quot;:{&quot;curvedSurface&quot;:{&quot;brightness&quot;:0,&quot;colorType&quot;:2,&quot;rgb&quot;:&quot;#000000&quot;},&quot;depth&quot;:{&quot;colorType&quot;:0}}}}"/>
  <p:tag name="KSO_WM_BEAUTIFY_FLAG" val="#wm#"/>
  <p:tag name="KSO_WM_DIAGRAM_USE_COLOR_VALUE" val="{&quot;color_scheme&quot;:1,&quot;color_type&quot;:1,&quot;theme_color_indexes&quot;:[6,7,6,7,6,7]}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0931_5*m_h_x*2_4_1"/>
  <p:tag name="KSO_WM_TEMPLATE_CATEGORY" val="diagram"/>
  <p:tag name="KSO_WM_TEMPLATE_INDEX" val="20230931"/>
  <p:tag name="KSO_WM_UNIT_LAYERLEVEL" val="1_1_1"/>
  <p:tag name="KSO_WM_TAG_VERSION" val="3.0"/>
  <p:tag name="KSO_WM_UNIT_VALUE" val="90*90"/>
  <p:tag name="KSO_WM_DIAGRAM_GROUP_CODE" val="m1-1"/>
  <p:tag name="KSO_WM_UNIT_TYPE" val="m_h_x"/>
  <p:tag name="KSO_WM_UNIT_INDEX" val="2_4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solid&quot;:{&quot;brightness&quot;:0,&quot;colorType&quot;:1,&quot;foreColorIndex&quot;:6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MH_SHAPE_GUID" val="46"/>
  <p:tag name="KSO_WM_DIAGRAM_USE_COLOR_VALUE" val="{&quot;color_scheme&quot;:1,&quot;color_type&quot;:1,&quot;theme_color_indexes&quot;:[6,7,6,7,6,7]}"/>
</p:tagLst>
</file>

<file path=ppt/tags/tag102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diagram20230931_5*m_h_f*2_5_1"/>
  <p:tag name="KSO_WM_TEMPLATE_CATEGORY" val="diagram"/>
  <p:tag name="KSO_WM_TEMPLATE_INDEX" val="20230931"/>
  <p:tag name="KSO_WM_UNIT_LAYERLEVEL" val="1_1_1"/>
  <p:tag name="KSO_WM_TAG_VERSION" val="3.0"/>
  <p:tag name="KSO_WM_UNIT_SUBTYPE" val="a"/>
  <p:tag name="KSO_WM_UNIT_VALUE" val="40"/>
  <p:tag name="KSO_WM_DIAGRAM_GROUP_CODE" val="m1-1"/>
  <p:tag name="KSO_WM_UNIT_TYPE" val="m_h_f"/>
  <p:tag name="KSO_WM_UNIT_INDEX" val="2_5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UNIT_TEXT_LAYER_COUNT" val="1"/>
  <p:tag name="KSO_WM_BEAUTIFY_FLAG" val="#wm#"/>
  <p:tag name="KSO_WM_UNIT_PRESET_TEXT" val="单击此处输入你的智能图形项正文"/>
  <p:tag name="KSO_WM_UNIT_TEXT_FILL_FORE_SCHEMECOLOR_INDEX" val="1"/>
  <p:tag name="KSO_WM_UNIT_TEXT_FILL_TYPE" val="1"/>
  <p:tag name="KSO_WM_DIAGRAM_USE_COLOR_VALUE" val="{&quot;color_scheme&quot;:1,&quot;color_type&quot;:1,&quot;theme_color_indexes&quot;:[6,7,6,7,6,7]}"/>
</p:tagLst>
</file>

<file path=ppt/tags/tag103.xml><?xml version="1.0" encoding="utf-8"?>
<p:tagLst xmlns:p="http://schemas.openxmlformats.org/presentationml/2006/main">
  <p:tag name="KSO_WM_UNIT_SHADOW_SCHEMECOLOR_INDEX_BRIGHTNESS" val="0"/>
  <p:tag name="KSO_WM_UNIT_SHADOW_SCHEMECOLOR_INDEX" val="5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i*2_5_2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5_2"/>
  <p:tag name="KSO_WM_DIAGRAM_VERSION" val="3"/>
  <p:tag name="KSO_WM_DIAGRAM_COLOR_TRICK" val="2"/>
  <p:tag name="KSO_WM_DIAGRAM_COLOR_TEXT_CAN_REMOVE" val="n"/>
  <p:tag name="KSO_WM_UNIT_FILL_FORE_SCHEMECOLOR_INDEX" val="14"/>
  <p:tag name="KSO_WM_UNIT_FILL_FORE_SCHEMECOLOR_INDEX_BRIGHTNESS" val="0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type&quot;:0},&quot;shadow&quot;:{&quot;brightness&quot;:0,&quot;colorType&quot;:1,&quot;foreColorIndex&quot;:5,&quot;transparency&quot;:0.85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4,&quot;transparency&quot;:0},&quot;type&quot;:1},&quot;glow&quot;:{&quot;colorType&quot;:0},&quot;line&quot;:{&quot;type&quot;:0},&quot;shadow&quot;:{&quot;brightness&quot;:-0.25,&quot;colorType&quot;:1,&quot;foreColorIndex&quot;:5,&quot;transparency&quot;:0},&quot;threeD&quot;:{&quot;curvedSurface&quot;:{&quot;brightness&quot;:0,&quot;colorType&quot;:2,&quot;rgb&quot;:&quot;#000000&quot;},&quot;depth&quot;:{&quot;colorType&quot;:0}}}}"/>
  <p:tag name="KSO_WM_BEAUTIFY_FLAG" val="#wm#"/>
  <p:tag name="KSO_WM_DIAGRAM_USE_COLOR_VALUE" val="{&quot;color_scheme&quot;:1,&quot;color_type&quot;:1,&quot;theme_color_indexes&quot;:[6,7,6,7,6,7]}"/>
</p:tagLst>
</file>

<file path=ppt/tags/tag104.xml><?xml version="1.0" encoding="utf-8"?>
<p:tagLst xmlns:p="http://schemas.openxmlformats.org/presentationml/2006/main">
  <p:tag name="KSO_WM_UNIT_SHADOW_SCHEMECOLOR_INDEX_BRIGHTNESS" val="0"/>
  <p:tag name="KSO_WM_UNIT_SHADOW_SCHEMECOLOR_INDEX" val="5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i*2_5_3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5_3"/>
  <p:tag name="KSO_WM_DIAGRAM_VERSION" val="3"/>
  <p:tag name="KSO_WM_DIAGRAM_COLOR_TRICK" val="2"/>
  <p:tag name="KSO_WM_DIAGRAM_COLOR_TEXT_CAN_REMOVE" val="n"/>
  <p:tag name="KSO_WM_UNIT_FILL_FORE_SCHEMECOLOR_INDEX" val="14"/>
  <p:tag name="KSO_WM_UNIT_FILL_FORE_SCHEMECOLOR_INDEX_BRIGHTNESS" val="0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gradient&quot;:[{&quot;brightness&quot;:0.4000000059604645,&quot;colorType&quot;:1,&quot;foreColorIndex&quot;:5,&quot;pos&quot;:0.15000000596046448,&quot;transparency&quot;:0.4000000059604645},{&quot;brightness&quot;:0.4000000059604645,&quot;colorType&quot;:1,&quot;foreColorIndex&quot;:5,&quot;pos&quot;:0.8500000238418579,&quot;transparency&quot;:0.4000000059604645},{&quot;brightness&quot;:0,&quot;colorType&quot;:2,&quot;pos&quot;:0.5,&quot;rgb&quot;:&quot;#ffffff&quot;,&quot;transparency&quot;:0.4000000059604645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4,&quot;transparency&quot;:0},&quot;type&quot;:1},&quot;glow&quot;:{&quot;colorType&quot;:0},&quot;line&quot;:{&quot;type&quot;:0},&quot;shadow&quot;:{&quot;brightness&quot;:-0.25,&quot;colorType&quot;:1,&quot;foreColorIndex&quot;:5,&quot;transparency&quot;:0},&quot;threeD&quot;:{&quot;curvedSurface&quot;:{&quot;brightness&quot;:0,&quot;colorType&quot;:2,&quot;rgb&quot;:&quot;#000000&quot;},&quot;depth&quot;:{&quot;colorType&quot;:0}}}}"/>
  <p:tag name="KSO_WM_BEAUTIFY_FLAG" val="#wm#"/>
  <p:tag name="KSO_WM_DIAGRAM_USE_COLOR_VALUE" val="{&quot;color_scheme&quot;:1,&quot;color_type&quot;:1,&quot;theme_color_indexes&quot;:[6,7,6,7,6,7]}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0931_5*m_h_x*2_5_1"/>
  <p:tag name="KSO_WM_TEMPLATE_CATEGORY" val="diagram"/>
  <p:tag name="KSO_WM_TEMPLATE_INDEX" val="20230931"/>
  <p:tag name="KSO_WM_UNIT_LAYERLEVEL" val="1_1_1"/>
  <p:tag name="KSO_WM_TAG_VERSION" val="3.0"/>
  <p:tag name="KSO_WM_UNIT_VALUE" val="92*92"/>
  <p:tag name="KSO_WM_DIAGRAM_GROUP_CODE" val="m1-1"/>
  <p:tag name="KSO_WM_UNIT_TYPE" val="m_h_x"/>
  <p:tag name="KSO_WM_UNIT_INDEX" val="2_5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MH_SHAPE_GUID" val="47"/>
  <p:tag name="KSO_WM_DIAGRAM_USE_COLOR_VALUE" val="{&quot;color_scheme&quot;:1,&quot;color_type&quot;:1,&quot;theme_color_indexes&quot;:[6,7,6,7,6,7]}"/>
</p:tagLst>
</file>

<file path=ppt/tags/tag106.xml><?xml version="1.0" encoding="utf-8"?>
<p:tagLst xmlns:p="http://schemas.openxmlformats.org/presentationml/2006/main">
  <p:tag name="KSO_WM_UNIT_SHADOW_SCHEMECOLOR_INDEX_BRIGHTNESS" val="0"/>
  <p:tag name="KSO_WM_UNIT_SHADOW_SCHEMECOLOR_INDEX" val="8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i*2_6_2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6_2"/>
  <p:tag name="KSO_WM_DIAGRAM_VERSION" val="3"/>
  <p:tag name="KSO_WM_DIAGRAM_COLOR_TRICK" val="2"/>
  <p:tag name="KSO_WM_DIAGRAM_COLOR_TEXT_CAN_REMOVE" val="n"/>
  <p:tag name="KSO_WM_UNIT_FILL_FORE_SCHEMECOLOR_INDEX" val="14"/>
  <p:tag name="KSO_WM_UNIT_FILL_FORE_SCHEMECOLOR_INDEX_BRIGHTNESS" val="0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type&quot;:0},&quot;shadow&quot;:{&quot;brightness&quot;:0,&quot;colorType&quot;:1,&quot;foreColorIndex&quot;:6,&quot;transparency&quot;:0.85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4,&quot;transparency&quot;:0},&quot;type&quot;:1},&quot;glow&quot;:{&quot;colorType&quot;:0},&quot;line&quot;:{&quot;type&quot;:0},&quot;shadow&quot;:{&quot;brightness&quot;:-0.25,&quot;colorType&quot;:1,&quot;foreColorIndex&quot;:5,&quot;transparency&quot;:0},&quot;threeD&quot;:{&quot;curvedSurface&quot;:{&quot;brightness&quot;:0,&quot;colorType&quot;:2,&quot;rgb&quot;:&quot;#000000&quot;},&quot;depth&quot;:{&quot;colorType&quot;:0}}}}"/>
  <p:tag name="KSO_WM_BEAUTIFY_FLAG" val="#wm#"/>
  <p:tag name="KSO_WM_DIAGRAM_USE_COLOR_VALUE" val="{&quot;color_scheme&quot;:1,&quot;color_type&quot;:1,&quot;theme_color_indexes&quot;:[6,7,6,7,6,7]}"/>
</p:tagLst>
</file>

<file path=ppt/tags/tag107.xml><?xml version="1.0" encoding="utf-8"?>
<p:tagLst xmlns:p="http://schemas.openxmlformats.org/presentationml/2006/main">
  <p:tag name="KSO_WM_UNIT_SHADOW_SCHEMECOLOR_INDEX_BRIGHTNESS" val="0"/>
  <p:tag name="KSO_WM_UNIT_SHADOW_SCHEMECOLOR_INDEX" val="8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i*2_6_3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6_3"/>
  <p:tag name="KSO_WM_DIAGRAM_VERSION" val="3"/>
  <p:tag name="KSO_WM_DIAGRAM_COLOR_TRICK" val="2"/>
  <p:tag name="KSO_WM_DIAGRAM_COLOR_TEXT_CAN_REMOVE" val="n"/>
  <p:tag name="KSO_WM_UNIT_FILL_FORE_SCHEMECOLOR_INDEX" val="14"/>
  <p:tag name="KSO_WM_UNIT_FILL_FORE_SCHEMECOLOR_INDEX_BRIGHTNESS" val="0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gradient&quot;:[{&quot;brightness&quot;:0.4000000059604645,&quot;colorType&quot;:1,&quot;foreColorIndex&quot;:6,&quot;pos&quot;:0.15000000596046448,&quot;transparency&quot;:0.4000000059604645},{&quot;brightness&quot;:0.4000000059604645,&quot;colorType&quot;:1,&quot;foreColorIndex&quot;:6,&quot;pos&quot;:0.8500000238418579,&quot;transparency&quot;:0.4000000059604645},{&quot;brightness&quot;:0,&quot;colorType&quot;:2,&quot;pos&quot;:0.5,&quot;rgb&quot;:&quot;#ffffff&quot;,&quot;transparency&quot;:0.4000000059604645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4,&quot;transparency&quot;:0},&quot;type&quot;:1},&quot;glow&quot;:{&quot;colorType&quot;:0},&quot;line&quot;:{&quot;type&quot;:0},&quot;shadow&quot;:{&quot;brightness&quot;:-0.25,&quot;colorType&quot;:1,&quot;foreColorIndex&quot;:5,&quot;transparency&quot;:0},&quot;threeD&quot;:{&quot;curvedSurface&quot;:{&quot;brightness&quot;:0,&quot;colorType&quot;:2,&quot;rgb&quot;:&quot;#000000&quot;},&quot;depth&quot;:{&quot;colorType&quot;:0}}}}"/>
  <p:tag name="KSO_WM_BEAUTIFY_FLAG" val="#wm#"/>
  <p:tag name="KSO_WM_DIAGRAM_USE_COLOR_VALUE" val="{&quot;color_scheme&quot;:1,&quot;color_type&quot;:1,&quot;theme_color_indexes&quot;:[6,7,6,7,6,7]}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0931_5*m_h_x*2_6_1"/>
  <p:tag name="KSO_WM_TEMPLATE_CATEGORY" val="diagram"/>
  <p:tag name="KSO_WM_TEMPLATE_INDEX" val="20230931"/>
  <p:tag name="KSO_WM_UNIT_LAYERLEVEL" val="1_1_1"/>
  <p:tag name="KSO_WM_TAG_VERSION" val="3.0"/>
  <p:tag name="KSO_WM_UNIT_VALUE" val="90*90"/>
  <p:tag name="KSO_WM_DIAGRAM_GROUP_CODE" val="m1-1"/>
  <p:tag name="KSO_WM_UNIT_TYPE" val="m_h_x"/>
  <p:tag name="KSO_WM_UNIT_INDEX" val="2_6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solid&quot;:{&quot;brightness&quot;:0,&quot;colorType&quot;:1,&quot;foreColorIndex&quot;:6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MH_SHAPE_GUID" val="48"/>
  <p:tag name="KSO_WM_DIAGRAM_USE_COLOR_VALUE" val="{&quot;color_scheme&quot;:1,&quot;color_type&quot;:1,&quot;theme_color_indexes&quot;:[6,7,6,7,6,7]}"/>
</p:tagLst>
</file>

<file path=ppt/tags/tag109.xml><?xml version="1.0" encoding="utf-8"?>
<p:tagLst xmlns:p="http://schemas.openxmlformats.org/presentationml/2006/main">
  <p:tag name="ISLIDE.ADDREMOVEWATERMARK" val="jExY8rZMI5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ISLIDE.ADDREMOVEWATERMARK" val="ndktEWWgEP"/>
</p:tagLst>
</file>

<file path=ppt/tags/tag111.xml><?xml version="1.0" encoding="utf-8"?>
<p:tagLst xmlns:p="http://schemas.openxmlformats.org/presentationml/2006/main">
  <p:tag name="resource_record_key" val="{&quot;70&quot;:[3312298]}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ISLIDE.ADDREMOVEWATERMARK" val="jExY8rZMI5"/>
</p:tagLst>
</file>

<file path=ppt/tags/tag64.xml><?xml version="1.0" encoding="utf-8"?>
<p:tagLst xmlns:p="http://schemas.openxmlformats.org/presentationml/2006/main">
  <p:tag name="ISLIDE.ADDREMOVEWATERMARK" val="ndktEWWgEP"/>
</p:tagLst>
</file>

<file path=ppt/tags/tag65.xml><?xml version="1.0" encoding="utf-8"?>
<p:tagLst xmlns:p="http://schemas.openxmlformats.org/presentationml/2006/main">
  <p:tag name="ISLIDE.ADDREMOVEWATERMARK" val="jExY8rZMI5"/>
</p:tagLst>
</file>

<file path=ppt/tags/tag66.xml><?xml version="1.0" encoding="utf-8"?>
<p:tagLst xmlns:p="http://schemas.openxmlformats.org/presentationml/2006/main">
  <p:tag name="ISLIDE.ADDREMOVEWATERMARK" val="ndktEWWgEP"/>
</p:tagLst>
</file>

<file path=ppt/tags/tag67.xml><?xml version="1.0" encoding="utf-8"?>
<p:tagLst xmlns:p="http://schemas.openxmlformats.org/presentationml/2006/main">
  <p:tag name="KSO_WM_UNIT_FILL_FORE_SCHEMECOLOR_INDEX_1_BRIGHTNESS" val="0.6"/>
  <p:tag name="KSO_WM_UNIT_FILL_FORE_SCHEMECOLOR_INDEX_1" val="5"/>
  <p:tag name="KSO_WM_UNIT_FILL_FORE_SCHEMECOLOR_INDEX_1_POS" val="0"/>
  <p:tag name="KSO_WM_UNIT_FILL_FORE_SCHEMECOLOR_INDEX_1_TRANS" val="0"/>
  <p:tag name="KSO_WM_UNIT_FILL_FORE_SCHEMECOLOR_INDEX_2_BRIGHTNESS" val="0"/>
  <p:tag name="KSO_WM_UNIT_FILL_FORE_SCHEMECOLOR_INDEX_2" val="5"/>
  <p:tag name="KSO_WM_UNIT_FILL_FORE_SCHEMECOLOR_INDEX_2_POS" val="0.44"/>
  <p:tag name="KSO_WM_UNIT_FILL_FORE_SCHEMECOLOR_INDEX_2_TRANS" val="0"/>
  <p:tag name="KSO_WM_UNIT_FILL_FORE_SCHEMECOLOR_INDEX_3_BRIGHTNESS" val="0"/>
  <p:tag name="KSO_WM_UNIT_FILL_FORE_SCHEMECOLOR_INDEX_3" val="5"/>
  <p:tag name="KSO_WM_UNIT_FILL_FORE_SCHEMECOLOR_INDEX_3_POS" val="0.66"/>
  <p:tag name="KSO_WM_UNIT_FILL_FORE_SCHEMECOLOR_INDEX_3_TRANS" val="0"/>
  <p:tag name="KSO_WM_UNIT_FILL_FORE_SCHEMECOLOR_INDEX_4_BRIGHTNESS" val="0"/>
  <p:tag name="KSO_WM_UNIT_FILL_FORE_SCHEMECOLOR_INDEX_4" val="5"/>
  <p:tag name="KSO_WM_UNIT_FILL_FORE_SCHEMECOLOR_INDEX_4_POS" val="1"/>
  <p:tag name="KSO_WM_UNIT_FILL_FORE_SCHEMECOLOR_INDEX_4_TRANS" val="0"/>
  <p:tag name="KSO_WM_UNIT_FILL_GRADIENT_TYPE" val="2"/>
  <p:tag name="KSO_WM_UNIT_FILL_GRADIENT_ANGLE" val="0"/>
  <p:tag name="KSO_WM_UNIT_FILL_GRADIENT_DIRECTION" val="12"/>
  <p:tag name="KSO_WM_UNIT_LINE_FORE_SCHEMECOLOR_INDEX_1_BRIGHTNESS" val="0.55"/>
  <p:tag name="KSO_WM_UNIT_LINE_FORE_SCHEMECOLOR_INDEX_1" val="5"/>
  <p:tag name="KSO_WM_UNIT_LINE_FORE_SCHEMECOLOR_INDEX_1_POS" val="0"/>
  <p:tag name="KSO_WM_UNIT_LINE_FORE_SCHEMECOLOR_INDEX_1_TRANS" val="0"/>
  <p:tag name="KSO_WM_UNIT_LINE_FORE_SCHEMECOLOR_INDEX_2_BRIGHTNESS" val="0.95"/>
  <p:tag name="KSO_WM_UNIT_LINE_FORE_SCHEMECOLOR_INDEX_2" val="5"/>
  <p:tag name="KSO_WM_UNIT_LINE_FORE_SCHEMECOLOR_INDEX_2_POS" val="0.37"/>
  <p:tag name="KSO_WM_UNIT_LINE_FORE_SCHEMECOLOR_INDEX_2_TRANS" val="0"/>
  <p:tag name="KSO_WM_UNIT_LINE_FORE_SCHEMECOLOR_INDEX_3_BRIGHTNESS" val="0.7"/>
  <p:tag name="KSO_WM_UNIT_LINE_FORE_SCHEMECOLOR_INDEX_3" val="5"/>
  <p:tag name="KSO_WM_UNIT_LINE_FORE_SCHEMECOLOR_INDEX_3_POS" val="0.71"/>
  <p:tag name="KSO_WM_UNIT_LINE_FORE_SCHEMECOLOR_INDEX_3_TRANS" val="0"/>
  <p:tag name="KSO_WM_UNIT_LINE_FORE_SCHEMECOLOR_INDEX_4_BRIGHTNESS" val="0"/>
  <p:tag name="KSO_WM_UNIT_LINE_FORE_SCHEMECOLOR_INDEX_4" val="14"/>
  <p:tag name="KSO_WM_UNIT_LINE_FORE_SCHEMECOLOR_INDEX_4_POS" val="1"/>
  <p:tag name="KSO_WM_UNIT_LINE_FORE_SCHEMECOLOR_INDEX_4_TRANS" val="0"/>
  <p:tag name="KSO_WM_UNIT_LINE_GRADIENT_TYPE" val="0"/>
  <p:tag name="KSO_WM_UNIT_LINE_GRADIENT_ANGLE" val="270"/>
  <p:tag name="KSO_WM_UNIT_LINE_GRADIENT_DIRECTION" val="6"/>
  <p:tag name="KSO_WM_UNIT_LINE_FILL_TYPE" val="5"/>
  <p:tag name="KSO_WM_UNIT_SHADOW_SCHEMECOLOR_INDEX_BRIGHTNESS" val="0"/>
  <p:tag name="KSO_WM_UNIT_SHADOW_SCHEMECOLOR_INDEX" val="5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a*2_1_1"/>
  <p:tag name="KSO_WM_TEMPLATE_CATEGORY" val="diagram"/>
  <p:tag name="KSO_WM_TEMPLATE_INDEX" val="20230931"/>
  <p:tag name="KSO_WM_UNIT_LAYERLEVEL" val="1_1_1"/>
  <p:tag name="KSO_WM_TAG_VERSION" val="3.0"/>
  <p:tag name="KSO_WM_UNIT_ISCONTENTSTITLE" val="0"/>
  <p:tag name="KSO_WM_UNIT_ISNUMDGMTITLE" val="0"/>
  <p:tag name="KSO_WM_UNIT_NOCLEAR" val="0"/>
  <p:tag name="KSO_WM_UNIT_VALUE" val="12"/>
  <p:tag name="KSO_WM_DIAGRAM_GROUP_CODE" val="m1-1"/>
  <p:tag name="KSO_WM_UNIT_TYPE" val="m_h_a"/>
  <p:tag name="KSO_WM_UNIT_INDEX" val="2_1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gradient&quot;:[{&quot;brightness&quot;:0.800000011920929,&quot;colorType&quot;:1,&quot;foreColorIndex&quot;:5,&quot;pos&quot;:0,&quot;transparency&quot;:0},{&quot;brightness&quot;:0,&quot;colorType&quot;:1,&quot;foreColorIndex&quot;:5,&quot;pos&quot;:0.4399999976158142,&quot;transparency&quot;:0}],&quot;type&quot;:3},&quot;glow&quot;:{&quot;colorType&quot;:0},&quot;line&quot;:{&quot;type&quot;:0},&quot;shadow&quot;:{&quot;brightness&quot;:0,&quot;colorType&quot;:1,&quot;foreColorIndex&quot;:5,&quot;transparency&quot;:0.85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BEAUTIFY_FLAG" val="#wm#"/>
  <p:tag name="KSO_WM_UNIT_PRESET_TEXT" val="项标题"/>
  <p:tag name="KSO_WM_UNIT_FILL_TYPE" val="3"/>
  <p:tag name="KSO_WM_DIAGRAM_USE_COLOR_VALUE" val="{&quot;color_scheme&quot;:1,&quot;color_type&quot;:1,&quot;theme_color_indexes&quot;:[6,7,6,7,6,7]}"/>
</p:tagLst>
</file>

<file path=ppt/tags/tag68.xml><?xml version="1.0" encoding="utf-8"?>
<p:tagLst xmlns:p="http://schemas.openxmlformats.org/presentationml/2006/main">
  <p:tag name="KSO_WM_UNIT_LINE_FORE_SCHEMECOLOR_INDEX_BRIGHTNESS" val="0"/>
  <p:tag name="KSO_WM_UNIT_LINE_FILL_TYPE" val="2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i*2_1_1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1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LINE_FORE_SCHEMECOLOR_INDEX" val="5"/>
  <p:tag name="KSO_WM_DIAGRAM_USE_COLOR_VALUE" val="{&quot;color_scheme&quot;:1,&quot;color_type&quot;:1,&quot;theme_color_indexes&quot;:[6,7,6,7,6,7]}"/>
</p:tagLst>
</file>

<file path=ppt/tags/tag69.xml><?xml version="1.0" encoding="utf-8"?>
<p:tagLst xmlns:p="http://schemas.openxmlformats.org/presentationml/2006/main">
  <p:tag name="KSO_WM_UNIT_LINE_FORE_SCHEMECOLOR_INDEX_BRIGHTNESS" val="0"/>
  <p:tag name="KSO_WM_UNIT_LINE_FILL_TYPE" val="2"/>
  <p:tag name="KSO_WM_UNIT_HIGHLIGHT" val="0"/>
  <p:tag name="KSO_WM_UNIT_COMPATIBLE" val="0"/>
  <p:tag name="KSO_WM_UNIT_DIAGRAM_ISNUMVISUAL" val="0"/>
  <p:tag name="KSO_WM_UNIT_DIAGRAM_ISREFERUNIT" val="0"/>
  <p:tag name="KSO_WM_UNIT_ID" val="diagram20230931_5*m_h_i*2_2_4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2_4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solidLine&quot;:{&quot;brightness&quot;:0,&quot;colorType&quot;:1,&quot;foreColorIndex&quot;:6,&quot;transparency&quot;:0.5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KSO_WM_UNIT_LINE_FORE_SCHEMECOLOR_INDEX" val="6"/>
  <p:tag name="KSO_WM_DIAGRAM_USE_COLOR_VALUE" val="{&quot;color_scheme&quot;:1,&quot;color_type&quot;:1,&quot;theme_color_indexes&quot;:[6,7,6,7,6,7]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FILL_FORE_SCHEMECOLOR_INDEX_1_BRIGHTNESS" val="0.4"/>
  <p:tag name="KSO_WM_UNIT_FILL_FORE_SCHEMECOLOR_INDEX_1" val="8"/>
  <p:tag name="KSO_WM_UNIT_FILL_FORE_SCHEMECOLOR_INDEX_1_POS" val="0"/>
  <p:tag name="KSO_WM_UNIT_FILL_FORE_SCHEMECOLOR_INDEX_1_TRANS" val="0"/>
  <p:tag name="KSO_WM_UNIT_FILL_FORE_SCHEMECOLOR_INDEX_2_BRIGHTNESS" val="0"/>
  <p:tag name="KSO_WM_UNIT_FILL_FORE_SCHEMECOLOR_INDEX_2" val="8"/>
  <p:tag name="KSO_WM_UNIT_FILL_FORE_SCHEMECOLOR_INDEX_2_POS" val="0.48"/>
  <p:tag name="KSO_WM_UNIT_FILL_FORE_SCHEMECOLOR_INDEX_2_TRANS" val="0"/>
  <p:tag name="KSO_WM_UNIT_FILL_FORE_SCHEMECOLOR_INDEX_3_BRIGHTNESS" val="0.4"/>
  <p:tag name="KSO_WM_UNIT_FILL_FORE_SCHEMECOLOR_INDEX_3" val="8"/>
  <p:tag name="KSO_WM_UNIT_FILL_FORE_SCHEMECOLOR_INDEX_3_POS" val="1"/>
  <p:tag name="KSO_WM_UNIT_FILL_FORE_SCHEMECOLOR_INDEX_3_TRANS" val="0"/>
  <p:tag name="KSO_WM_UNIT_FILL_GRADIENT_TYPE" val="0"/>
  <p:tag name="KSO_WM_UNIT_FILL_GRADIENT_ANGLE" val="90"/>
  <p:tag name="KSO_WM_UNIT_FILL_GRADIENT_DIRECTION" val="1"/>
  <p:tag name="KSO_WM_UNIT_LINE_FORE_SCHEMECOLOR_INDEX_BRIGHTNESS" val="0"/>
  <p:tag name="KSO_WM_UNIT_LINE_FILL_TYPE" val="2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a*2_2_1"/>
  <p:tag name="KSO_WM_TEMPLATE_CATEGORY" val="diagram"/>
  <p:tag name="KSO_WM_TEMPLATE_INDEX" val="20230931"/>
  <p:tag name="KSO_WM_UNIT_LAYERLEVEL" val="1_1_1"/>
  <p:tag name="KSO_WM_TAG_VERSION" val="3.0"/>
  <p:tag name="KSO_WM_UNIT_ISCONTENTSTITLE" val="0"/>
  <p:tag name="KSO_WM_UNIT_ISNUMDGMTITLE" val="0"/>
  <p:tag name="KSO_WM_UNIT_NOCLEAR" val="0"/>
  <p:tag name="KSO_WM_UNIT_VALUE" val="12"/>
  <p:tag name="KSO_WM_DIAGRAM_GROUP_CODE" val="m1-1"/>
  <p:tag name="KSO_WM_UNIT_TYPE" val="m_h_a"/>
  <p:tag name="KSO_WM_UNIT_INDEX" val="2_2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gradient&quot;:[{&quot;brightness&quot;:0.800000011920929,&quot;colorType&quot;:1,&quot;foreColorIndex&quot;:6,&quot;pos&quot;:0,&quot;transparency&quot;:0},{&quot;brightness&quot;:0,&quot;colorType&quot;:1,&quot;foreColorIndex&quot;:6,&quot;pos&quot;:0.4399999976158142,&quot;transparency&quot;:0}],&quot;type&quot;:3},&quot;glow&quot;:{&quot;colorType&quot;:0},&quot;line&quot;:{&quot;type&quot;:0},&quot;shadow&quot;:{&quot;brightness&quot;:0,&quot;colorType&quot;:1,&quot;foreColorIndex&quot;:6,&quot;transparency&quot;:0.85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BEAUTIFY_FLAG" val="#wm#"/>
  <p:tag name="KSO_WM_UNIT_PRESET_TEXT" val="项标题"/>
  <p:tag name="KSO_WM_UNIT_FILL_TYPE" val="3"/>
  <p:tag name="KSO_WM_DIAGRAM_USE_COLOR_VALUE" val="{&quot;color_scheme&quot;:1,&quot;color_type&quot;:1,&quot;theme_color_indexes&quot;:[6,7,6,7,6,7]}"/>
</p:tagLst>
</file>

<file path=ppt/tags/tag71.xml><?xml version="1.0" encoding="utf-8"?>
<p:tagLst xmlns:p="http://schemas.openxmlformats.org/presentationml/2006/main">
  <p:tag name="KSO_WM_UNIT_LINE_FORE_SCHEMECOLOR_INDEX_BRIGHTNESS" val="0"/>
  <p:tag name="KSO_WM_UNIT_LINE_FILL_TYPE" val="2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i*2_2_1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2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solidLine&quot;:{&quot;brightness&quot;:0,&quot;colorType&quot;:1,&quot;foreColorIndex&quot;:6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LINE_FORE_SCHEMECOLOR_INDEX" val="6"/>
  <p:tag name="KSO_WM_DIAGRAM_USE_COLOR_VALUE" val="{&quot;color_scheme&quot;:1,&quot;color_type&quot;:1,&quot;theme_color_indexes&quot;:[6,7,6,7,6,7]}"/>
</p:tagLst>
</file>

<file path=ppt/tags/tag72.xml><?xml version="1.0" encoding="utf-8"?>
<p:tagLst xmlns:p="http://schemas.openxmlformats.org/presentationml/2006/main">
  <p:tag name="KSO_WM_UNIT_LINE_FORE_SCHEMECOLOR_INDEX_BRIGHTNESS" val="0"/>
  <p:tag name="KSO_WM_UNIT_LINE_FILL_TYPE" val="2"/>
  <p:tag name="KSO_WM_UNIT_HIGHLIGHT" val="0"/>
  <p:tag name="KSO_WM_UNIT_COMPATIBLE" val="0"/>
  <p:tag name="KSO_WM_UNIT_DIAGRAM_ISNUMVISUAL" val="0"/>
  <p:tag name="KSO_WM_UNIT_DIAGRAM_ISREFERUNIT" val="0"/>
  <p:tag name="KSO_WM_UNIT_ID" val="diagram20230931_5*m_h_i*2_1_4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1_4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.33000001311302185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KSO_WM_UNIT_LINE_FORE_SCHEMECOLOR_INDEX" val="5"/>
  <p:tag name="KSO_WM_DIAGRAM_USE_COLOR_VALUE" val="{&quot;color_scheme&quot;:1,&quot;color_type&quot;:1,&quot;theme_color_indexes&quot;:[6,7,6,7,6,7]}"/>
</p:tagLst>
</file>

<file path=ppt/tags/tag73.xml><?xml version="1.0" encoding="utf-8"?>
<p:tagLst xmlns:p="http://schemas.openxmlformats.org/presentationml/2006/main">
  <p:tag name="KSO_WM_UNIT_FILL_FORE_SCHEMECOLOR_INDEX_1_BRIGHTNESS" val="0.6"/>
  <p:tag name="KSO_WM_UNIT_FILL_FORE_SCHEMECOLOR_INDEX_1" val="5"/>
  <p:tag name="KSO_WM_UNIT_FILL_FORE_SCHEMECOLOR_INDEX_1_POS" val="0"/>
  <p:tag name="KSO_WM_UNIT_FILL_FORE_SCHEMECOLOR_INDEX_1_TRANS" val="0"/>
  <p:tag name="KSO_WM_UNIT_FILL_FORE_SCHEMECOLOR_INDEX_2_BRIGHTNESS" val="0"/>
  <p:tag name="KSO_WM_UNIT_FILL_FORE_SCHEMECOLOR_INDEX_2" val="5"/>
  <p:tag name="KSO_WM_UNIT_FILL_FORE_SCHEMECOLOR_INDEX_2_POS" val="0.44"/>
  <p:tag name="KSO_WM_UNIT_FILL_FORE_SCHEMECOLOR_INDEX_2_TRANS" val="0"/>
  <p:tag name="KSO_WM_UNIT_FILL_FORE_SCHEMECOLOR_INDEX_3_BRIGHTNESS" val="0"/>
  <p:tag name="KSO_WM_UNIT_FILL_FORE_SCHEMECOLOR_INDEX_3" val="5"/>
  <p:tag name="KSO_WM_UNIT_FILL_FORE_SCHEMECOLOR_INDEX_3_POS" val="0.66"/>
  <p:tag name="KSO_WM_UNIT_FILL_FORE_SCHEMECOLOR_INDEX_3_TRANS" val="0"/>
  <p:tag name="KSO_WM_UNIT_FILL_FORE_SCHEMECOLOR_INDEX_4_BRIGHTNESS" val="0"/>
  <p:tag name="KSO_WM_UNIT_FILL_FORE_SCHEMECOLOR_INDEX_4" val="5"/>
  <p:tag name="KSO_WM_UNIT_FILL_FORE_SCHEMECOLOR_INDEX_4_POS" val="1"/>
  <p:tag name="KSO_WM_UNIT_FILL_FORE_SCHEMECOLOR_INDEX_4_TRANS" val="0"/>
  <p:tag name="KSO_WM_UNIT_FILL_GRADIENT_TYPE" val="2"/>
  <p:tag name="KSO_WM_UNIT_FILL_GRADIENT_ANGLE" val="0"/>
  <p:tag name="KSO_WM_UNIT_FILL_GRADIENT_DIRECTION" val="12"/>
  <p:tag name="KSO_WM_UNIT_LINE_FORE_SCHEMECOLOR_INDEX_1_BRIGHTNESS" val="0.55"/>
  <p:tag name="KSO_WM_UNIT_LINE_FORE_SCHEMECOLOR_INDEX_1" val="5"/>
  <p:tag name="KSO_WM_UNIT_LINE_FORE_SCHEMECOLOR_INDEX_1_POS" val="0"/>
  <p:tag name="KSO_WM_UNIT_LINE_FORE_SCHEMECOLOR_INDEX_1_TRANS" val="0"/>
  <p:tag name="KSO_WM_UNIT_LINE_FORE_SCHEMECOLOR_INDEX_2_BRIGHTNESS" val="0.95"/>
  <p:tag name="KSO_WM_UNIT_LINE_FORE_SCHEMECOLOR_INDEX_2" val="5"/>
  <p:tag name="KSO_WM_UNIT_LINE_FORE_SCHEMECOLOR_INDEX_2_POS" val="0.37"/>
  <p:tag name="KSO_WM_UNIT_LINE_FORE_SCHEMECOLOR_INDEX_2_TRANS" val="0"/>
  <p:tag name="KSO_WM_UNIT_LINE_FORE_SCHEMECOLOR_INDEX_3_BRIGHTNESS" val="0.7"/>
  <p:tag name="KSO_WM_UNIT_LINE_FORE_SCHEMECOLOR_INDEX_3" val="5"/>
  <p:tag name="KSO_WM_UNIT_LINE_FORE_SCHEMECOLOR_INDEX_3_POS" val="0.71"/>
  <p:tag name="KSO_WM_UNIT_LINE_FORE_SCHEMECOLOR_INDEX_3_TRANS" val="0"/>
  <p:tag name="KSO_WM_UNIT_LINE_FORE_SCHEMECOLOR_INDEX_4_BRIGHTNESS" val="0"/>
  <p:tag name="KSO_WM_UNIT_LINE_FORE_SCHEMECOLOR_INDEX_4" val="14"/>
  <p:tag name="KSO_WM_UNIT_LINE_FORE_SCHEMECOLOR_INDEX_4_POS" val="1"/>
  <p:tag name="KSO_WM_UNIT_LINE_FORE_SCHEMECOLOR_INDEX_4_TRANS" val="0"/>
  <p:tag name="KSO_WM_UNIT_LINE_GRADIENT_TYPE" val="0"/>
  <p:tag name="KSO_WM_UNIT_LINE_GRADIENT_ANGLE" val="270"/>
  <p:tag name="KSO_WM_UNIT_LINE_GRADIENT_DIRECTION" val="6"/>
  <p:tag name="KSO_WM_UNIT_LINE_FILL_TYPE" val="5"/>
  <p:tag name="KSO_WM_UNIT_SHADOW_SCHEMECOLOR_INDEX_BRIGHTNESS" val="0"/>
  <p:tag name="KSO_WM_UNIT_SHADOW_SCHEMECOLOR_INDEX" val="5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a*2_3_1"/>
  <p:tag name="KSO_WM_TEMPLATE_CATEGORY" val="diagram"/>
  <p:tag name="KSO_WM_TEMPLATE_INDEX" val="20230931"/>
  <p:tag name="KSO_WM_UNIT_LAYERLEVEL" val="1_1_1"/>
  <p:tag name="KSO_WM_TAG_VERSION" val="3.0"/>
  <p:tag name="KSO_WM_UNIT_ISCONTENTSTITLE" val="0"/>
  <p:tag name="KSO_WM_UNIT_ISNUMDGMTITLE" val="0"/>
  <p:tag name="KSO_WM_UNIT_NOCLEAR" val="0"/>
  <p:tag name="KSO_WM_UNIT_VALUE" val="12"/>
  <p:tag name="KSO_WM_DIAGRAM_GROUP_CODE" val="m1-1"/>
  <p:tag name="KSO_WM_UNIT_TYPE" val="m_h_a"/>
  <p:tag name="KSO_WM_UNIT_INDEX" val="2_3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gradient&quot;:[{&quot;brightness&quot;:0.800000011920929,&quot;colorType&quot;:1,&quot;foreColorIndex&quot;:5,&quot;pos&quot;:0,&quot;transparency&quot;:0},{&quot;brightness&quot;:0,&quot;colorType&quot;:1,&quot;foreColorIndex&quot;:5,&quot;pos&quot;:0.4399999976158142,&quot;transparency&quot;:0}],&quot;type&quot;:3},&quot;glow&quot;:{&quot;colorType&quot;:0},&quot;line&quot;:{&quot;type&quot;:0},&quot;shadow&quot;:{&quot;brightness&quot;:0,&quot;colorType&quot;:1,&quot;foreColorIndex&quot;:5,&quot;transparency&quot;:0.85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BEAUTIFY_FLAG" val="#wm#"/>
  <p:tag name="KSO_WM_UNIT_PRESET_TEXT" val="项标题"/>
  <p:tag name="KSO_WM_UNIT_FILL_TYPE" val="3"/>
  <p:tag name="KSO_WM_DIAGRAM_USE_COLOR_VALUE" val="{&quot;color_scheme&quot;:1,&quot;color_type&quot;:1,&quot;theme_color_indexes&quot;:[6,7,6,7,6,7]}"/>
</p:tagLst>
</file>

<file path=ppt/tags/tag74.xml><?xml version="1.0" encoding="utf-8"?>
<p:tagLst xmlns:p="http://schemas.openxmlformats.org/presentationml/2006/main">
  <p:tag name="KSO_WM_UNIT_LINE_FORE_SCHEMECOLOR_INDEX_BRIGHTNESS" val="0"/>
  <p:tag name="KSO_WM_UNIT_LINE_FILL_TYPE" val="2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i*2_3_1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3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LINE_FORE_SCHEMECOLOR_INDEX" val="5"/>
  <p:tag name="KSO_WM_DIAGRAM_USE_COLOR_VALUE" val="{&quot;color_scheme&quot;:1,&quot;color_type&quot;:1,&quot;theme_color_indexes&quot;:[6,7,6,7,6,7]}"/>
</p:tagLst>
</file>

<file path=ppt/tags/tag75.xml><?xml version="1.0" encoding="utf-8"?>
<p:tagLst xmlns:p="http://schemas.openxmlformats.org/presentationml/2006/main">
  <p:tag name="KSO_WM_UNIT_LINE_FORE_SCHEMECOLOR_INDEX_BRIGHTNESS" val="0"/>
  <p:tag name="KSO_WM_UNIT_LINE_FILL_TYPE" val="2"/>
  <p:tag name="KSO_WM_UNIT_HIGHLIGHT" val="0"/>
  <p:tag name="KSO_WM_UNIT_COMPATIBLE" val="0"/>
  <p:tag name="KSO_WM_UNIT_DIAGRAM_ISNUMVISUAL" val="0"/>
  <p:tag name="KSO_WM_UNIT_DIAGRAM_ISREFERUNIT" val="0"/>
  <p:tag name="KSO_WM_UNIT_ID" val="diagram20230931_5*m_h_i*2_4_4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4_4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solidLine&quot;:{&quot;brightness&quot;:0,&quot;colorType&quot;:1,&quot;foreColorIndex&quot;:6,&quot;transparency&quot;:0.5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KSO_WM_UNIT_LINE_FORE_SCHEMECOLOR_INDEX" val="6"/>
  <p:tag name="KSO_WM_DIAGRAM_USE_COLOR_VALUE" val="{&quot;color_scheme&quot;:1,&quot;color_type&quot;:1,&quot;theme_color_indexes&quot;:[6,7,6,7,6,7]}"/>
</p:tagLst>
</file>

<file path=ppt/tags/tag76.xml><?xml version="1.0" encoding="utf-8"?>
<p:tagLst xmlns:p="http://schemas.openxmlformats.org/presentationml/2006/main">
  <p:tag name="KSO_WM_UNIT_FILL_FORE_SCHEMECOLOR_INDEX_1_BRIGHTNESS" val="0.4"/>
  <p:tag name="KSO_WM_UNIT_FILL_FORE_SCHEMECOLOR_INDEX_1" val="8"/>
  <p:tag name="KSO_WM_UNIT_FILL_FORE_SCHEMECOLOR_INDEX_1_POS" val="0"/>
  <p:tag name="KSO_WM_UNIT_FILL_FORE_SCHEMECOLOR_INDEX_1_TRANS" val="0"/>
  <p:tag name="KSO_WM_UNIT_FILL_FORE_SCHEMECOLOR_INDEX_2_BRIGHTNESS" val="0"/>
  <p:tag name="KSO_WM_UNIT_FILL_FORE_SCHEMECOLOR_INDEX_2" val="8"/>
  <p:tag name="KSO_WM_UNIT_FILL_FORE_SCHEMECOLOR_INDEX_2_POS" val="0.48"/>
  <p:tag name="KSO_WM_UNIT_FILL_FORE_SCHEMECOLOR_INDEX_2_TRANS" val="0"/>
  <p:tag name="KSO_WM_UNIT_FILL_FORE_SCHEMECOLOR_INDEX_3_BRIGHTNESS" val="0.4"/>
  <p:tag name="KSO_WM_UNIT_FILL_FORE_SCHEMECOLOR_INDEX_3" val="8"/>
  <p:tag name="KSO_WM_UNIT_FILL_FORE_SCHEMECOLOR_INDEX_3_POS" val="1"/>
  <p:tag name="KSO_WM_UNIT_FILL_FORE_SCHEMECOLOR_INDEX_3_TRANS" val="0"/>
  <p:tag name="KSO_WM_UNIT_FILL_GRADIENT_TYPE" val="0"/>
  <p:tag name="KSO_WM_UNIT_FILL_GRADIENT_ANGLE" val="90"/>
  <p:tag name="KSO_WM_UNIT_FILL_GRADIENT_DIRECTION" val="1"/>
  <p:tag name="KSO_WM_UNIT_LINE_FORE_SCHEMECOLOR_INDEX_BRIGHTNESS" val="0"/>
  <p:tag name="KSO_WM_UNIT_LINE_FILL_TYPE" val="2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a*2_4_1"/>
  <p:tag name="KSO_WM_TEMPLATE_CATEGORY" val="diagram"/>
  <p:tag name="KSO_WM_TEMPLATE_INDEX" val="20230931"/>
  <p:tag name="KSO_WM_UNIT_LAYERLEVEL" val="1_1_1"/>
  <p:tag name="KSO_WM_TAG_VERSION" val="3.0"/>
  <p:tag name="KSO_WM_UNIT_ISCONTENTSTITLE" val="0"/>
  <p:tag name="KSO_WM_UNIT_ISNUMDGMTITLE" val="0"/>
  <p:tag name="KSO_WM_UNIT_NOCLEAR" val="0"/>
  <p:tag name="KSO_WM_UNIT_VALUE" val="12"/>
  <p:tag name="KSO_WM_DIAGRAM_GROUP_CODE" val="m1-1"/>
  <p:tag name="KSO_WM_UNIT_TYPE" val="m_h_a"/>
  <p:tag name="KSO_WM_UNIT_INDEX" val="2_4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gradient&quot;:[{&quot;brightness&quot;:0.800000011920929,&quot;colorType&quot;:1,&quot;foreColorIndex&quot;:6,&quot;pos&quot;:0,&quot;transparency&quot;:0},{&quot;brightness&quot;:0,&quot;colorType&quot;:1,&quot;foreColorIndex&quot;:6,&quot;pos&quot;:0.4399999976158142,&quot;transparency&quot;:0}],&quot;type&quot;:3},&quot;glow&quot;:{&quot;colorType&quot;:0},&quot;line&quot;:{&quot;type&quot;:0},&quot;shadow&quot;:{&quot;brightness&quot;:0,&quot;colorType&quot;:1,&quot;foreColorIndex&quot;:6,&quot;transparency&quot;:0.85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BEAUTIFY_FLAG" val="#wm#"/>
  <p:tag name="KSO_WM_UNIT_PRESET_TEXT" val="项标题"/>
  <p:tag name="KSO_WM_UNIT_FILL_TYPE" val="3"/>
  <p:tag name="KSO_WM_DIAGRAM_USE_COLOR_VALUE" val="{&quot;color_scheme&quot;:1,&quot;color_type&quot;:1,&quot;theme_color_indexes&quot;:[6,7,6,7,6,7]}"/>
</p:tagLst>
</file>

<file path=ppt/tags/tag77.xml><?xml version="1.0" encoding="utf-8"?>
<p:tagLst xmlns:p="http://schemas.openxmlformats.org/presentationml/2006/main">
  <p:tag name="KSO_WM_UNIT_LINE_FORE_SCHEMECOLOR_INDEX_BRIGHTNESS" val="0"/>
  <p:tag name="KSO_WM_UNIT_LINE_FILL_TYPE" val="2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i*2_4_1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4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solidLine&quot;:{&quot;brightness&quot;:0,&quot;colorType&quot;:1,&quot;foreColorIndex&quot;:6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LINE_FORE_SCHEMECOLOR_INDEX" val="6"/>
  <p:tag name="KSO_WM_DIAGRAM_USE_COLOR_VALUE" val="{&quot;color_scheme&quot;:1,&quot;color_type&quot;:1,&quot;theme_color_indexes&quot;:[6,7,6,7,6,7]}"/>
</p:tagLst>
</file>

<file path=ppt/tags/tag78.xml><?xml version="1.0" encoding="utf-8"?>
<p:tagLst xmlns:p="http://schemas.openxmlformats.org/presentationml/2006/main">
  <p:tag name="KSO_WM_UNIT_LINE_FORE_SCHEMECOLOR_INDEX_BRIGHTNESS" val="0"/>
  <p:tag name="KSO_WM_UNIT_LINE_FILL_TYPE" val="2"/>
  <p:tag name="KSO_WM_UNIT_HIGHLIGHT" val="0"/>
  <p:tag name="KSO_WM_UNIT_COMPATIBLE" val="0"/>
  <p:tag name="KSO_WM_UNIT_DIAGRAM_ISNUMVISUAL" val="0"/>
  <p:tag name="KSO_WM_UNIT_DIAGRAM_ISREFERUNIT" val="0"/>
  <p:tag name="KSO_WM_UNIT_ID" val="diagram20230931_5*m_h_i*2_3_4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3_4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.5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KSO_WM_UNIT_LINE_FORE_SCHEMECOLOR_INDEX" val="5"/>
  <p:tag name="KSO_WM_DIAGRAM_USE_COLOR_VALUE" val="{&quot;color_scheme&quot;:1,&quot;color_type&quot;:1,&quot;theme_color_indexes&quot;:[6,7,6,7,6,7]}"/>
</p:tagLst>
</file>

<file path=ppt/tags/tag79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diagram20230931_5*m_h_f*2_2_1"/>
  <p:tag name="KSO_WM_TEMPLATE_CATEGORY" val="diagram"/>
  <p:tag name="KSO_WM_TEMPLATE_INDEX" val="20230931"/>
  <p:tag name="KSO_WM_UNIT_LAYERLEVEL" val="1_1_1"/>
  <p:tag name="KSO_WM_TAG_VERSION" val="3.0"/>
  <p:tag name="KSO_WM_UNIT_SUBTYPE" val="a"/>
  <p:tag name="KSO_WM_UNIT_VALUE" val="40"/>
  <p:tag name="KSO_WM_DIAGRAM_GROUP_CODE" val="m1-1"/>
  <p:tag name="KSO_WM_UNIT_TYPE" val="m_h_f"/>
  <p:tag name="KSO_WM_UNIT_INDEX" val="2_2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UNIT_TEXT_LAYER_COUNT" val="1"/>
  <p:tag name="KSO_WM_BEAUTIFY_FLAG" val="#wm#"/>
  <p:tag name="KSO_WM_UNIT_PRESET_TEXT" val="文字是您思想的提炼，请尽量言简意赅的阐述你的观点"/>
  <p:tag name="KSO_WM_UNIT_TEXT_FILL_FORE_SCHEMECOLOR_INDEX" val="1"/>
  <p:tag name="KSO_WM_UNIT_TEXT_FILL_TYPE" val="1"/>
  <p:tag name="KSO_WM_DIAGRAM_USE_COLOR_VALUE" val="{&quot;color_scheme&quot;:1,&quot;color_type&quot;:1,&quot;theme_color_indexes&quot;:[6,7,6,7,6,7]}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diagram20230931_5*m_h_f*2_4_1"/>
  <p:tag name="KSO_WM_TEMPLATE_CATEGORY" val="diagram"/>
  <p:tag name="KSO_WM_TEMPLATE_INDEX" val="20230931"/>
  <p:tag name="KSO_WM_UNIT_LAYERLEVEL" val="1_1_1"/>
  <p:tag name="KSO_WM_TAG_VERSION" val="3.0"/>
  <p:tag name="KSO_WM_UNIT_SUBTYPE" val="a"/>
  <p:tag name="KSO_WM_DIAGRAM_GROUP_CODE" val="m1-1"/>
  <p:tag name="KSO_WM_UNIT_TYPE" val="m_h_f"/>
  <p:tag name="KSO_WM_UNIT_INDEX" val="2_4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VALUE" val="28"/>
  <p:tag name="KSO_WM_UNIT_TEXT_TYPE" val="1"/>
  <p:tag name="KSO_WM_UNIT_TEXT_LAYER_COUNT" val="1"/>
  <p:tag name="KSO_WM_BEAUTIFY_FLAG" val="#wm#"/>
  <p:tag name="KSO_WM_UNIT_PRESET_TEXT" val="单击此处添加你的文本具体内容"/>
  <p:tag name="KSO_WM_UNIT_TEXT_FILL_FORE_SCHEMECOLOR_INDEX" val="1"/>
  <p:tag name="KSO_WM_UNIT_TEXT_FILL_TYPE" val="1"/>
  <p:tag name="KSO_WM_DIAGRAM_USE_COLOR_VALUE" val="{&quot;color_scheme&quot;:1,&quot;color_type&quot;:1,&quot;theme_color_indexes&quot;:[6,7,6,7,6,7]}"/>
</p:tagLst>
</file>

<file path=ppt/tags/tag81.xml><?xml version="1.0" encoding="utf-8"?>
<p:tagLst xmlns:p="http://schemas.openxmlformats.org/presentationml/2006/main">
  <p:tag name="KSO_WM_UNIT_FILL_FORE_SCHEMECOLOR_INDEX_1_BRIGHTNESS" val="0.6"/>
  <p:tag name="KSO_WM_UNIT_FILL_FORE_SCHEMECOLOR_INDEX_1" val="5"/>
  <p:tag name="KSO_WM_UNIT_FILL_FORE_SCHEMECOLOR_INDEX_1_POS" val="0"/>
  <p:tag name="KSO_WM_UNIT_FILL_FORE_SCHEMECOLOR_INDEX_1_TRANS" val="0"/>
  <p:tag name="KSO_WM_UNIT_FILL_FORE_SCHEMECOLOR_INDEX_2_BRIGHTNESS" val="0"/>
  <p:tag name="KSO_WM_UNIT_FILL_FORE_SCHEMECOLOR_INDEX_2" val="5"/>
  <p:tag name="KSO_WM_UNIT_FILL_FORE_SCHEMECOLOR_INDEX_2_POS" val="0.44"/>
  <p:tag name="KSO_WM_UNIT_FILL_FORE_SCHEMECOLOR_INDEX_2_TRANS" val="0"/>
  <p:tag name="KSO_WM_UNIT_FILL_FORE_SCHEMECOLOR_INDEX_3_BRIGHTNESS" val="0"/>
  <p:tag name="KSO_WM_UNIT_FILL_FORE_SCHEMECOLOR_INDEX_3" val="5"/>
  <p:tag name="KSO_WM_UNIT_FILL_FORE_SCHEMECOLOR_INDEX_3_POS" val="0.66"/>
  <p:tag name="KSO_WM_UNIT_FILL_FORE_SCHEMECOLOR_INDEX_3_TRANS" val="0"/>
  <p:tag name="KSO_WM_UNIT_FILL_FORE_SCHEMECOLOR_INDEX_4_BRIGHTNESS" val="0"/>
  <p:tag name="KSO_WM_UNIT_FILL_FORE_SCHEMECOLOR_INDEX_4" val="5"/>
  <p:tag name="KSO_WM_UNIT_FILL_FORE_SCHEMECOLOR_INDEX_4_POS" val="1"/>
  <p:tag name="KSO_WM_UNIT_FILL_FORE_SCHEMECOLOR_INDEX_4_TRANS" val="0"/>
  <p:tag name="KSO_WM_UNIT_FILL_GRADIENT_TYPE" val="2"/>
  <p:tag name="KSO_WM_UNIT_FILL_GRADIENT_ANGLE" val="0"/>
  <p:tag name="KSO_WM_UNIT_FILL_GRADIENT_DIRECTION" val="12"/>
  <p:tag name="KSO_WM_UNIT_LINE_FORE_SCHEMECOLOR_INDEX_1_BRIGHTNESS" val="0.55"/>
  <p:tag name="KSO_WM_UNIT_LINE_FORE_SCHEMECOLOR_INDEX_1" val="5"/>
  <p:tag name="KSO_WM_UNIT_LINE_FORE_SCHEMECOLOR_INDEX_1_POS" val="0"/>
  <p:tag name="KSO_WM_UNIT_LINE_FORE_SCHEMECOLOR_INDEX_1_TRANS" val="0"/>
  <p:tag name="KSO_WM_UNIT_LINE_FORE_SCHEMECOLOR_INDEX_2_BRIGHTNESS" val="0.95"/>
  <p:tag name="KSO_WM_UNIT_LINE_FORE_SCHEMECOLOR_INDEX_2" val="5"/>
  <p:tag name="KSO_WM_UNIT_LINE_FORE_SCHEMECOLOR_INDEX_2_POS" val="0.37"/>
  <p:tag name="KSO_WM_UNIT_LINE_FORE_SCHEMECOLOR_INDEX_2_TRANS" val="0"/>
  <p:tag name="KSO_WM_UNIT_LINE_FORE_SCHEMECOLOR_INDEX_3_BRIGHTNESS" val="0.7"/>
  <p:tag name="KSO_WM_UNIT_LINE_FORE_SCHEMECOLOR_INDEX_3" val="5"/>
  <p:tag name="KSO_WM_UNIT_LINE_FORE_SCHEMECOLOR_INDEX_3_POS" val="0.71"/>
  <p:tag name="KSO_WM_UNIT_LINE_FORE_SCHEMECOLOR_INDEX_3_TRANS" val="0"/>
  <p:tag name="KSO_WM_UNIT_LINE_FORE_SCHEMECOLOR_INDEX_4_BRIGHTNESS" val="0"/>
  <p:tag name="KSO_WM_UNIT_LINE_FORE_SCHEMECOLOR_INDEX_4" val="14"/>
  <p:tag name="KSO_WM_UNIT_LINE_FORE_SCHEMECOLOR_INDEX_4_POS" val="1"/>
  <p:tag name="KSO_WM_UNIT_LINE_FORE_SCHEMECOLOR_INDEX_4_TRANS" val="0"/>
  <p:tag name="KSO_WM_UNIT_LINE_GRADIENT_TYPE" val="0"/>
  <p:tag name="KSO_WM_UNIT_LINE_GRADIENT_ANGLE" val="270"/>
  <p:tag name="KSO_WM_UNIT_LINE_GRADIENT_DIRECTION" val="6"/>
  <p:tag name="KSO_WM_UNIT_LINE_FILL_TYPE" val="5"/>
  <p:tag name="KSO_WM_UNIT_SHADOW_SCHEMECOLOR_INDEX_BRIGHTNESS" val="0"/>
  <p:tag name="KSO_WM_UNIT_SHADOW_SCHEMECOLOR_INDEX" val="5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a*2_5_1"/>
  <p:tag name="KSO_WM_TEMPLATE_CATEGORY" val="diagram"/>
  <p:tag name="KSO_WM_TEMPLATE_INDEX" val="20230931"/>
  <p:tag name="KSO_WM_UNIT_LAYERLEVEL" val="1_1_1"/>
  <p:tag name="KSO_WM_TAG_VERSION" val="3.0"/>
  <p:tag name="KSO_WM_UNIT_ISCONTENTSTITLE" val="0"/>
  <p:tag name="KSO_WM_UNIT_ISNUMDGMTITLE" val="0"/>
  <p:tag name="KSO_WM_UNIT_NOCLEAR" val="0"/>
  <p:tag name="KSO_WM_UNIT_VALUE" val="12"/>
  <p:tag name="KSO_WM_DIAGRAM_GROUP_CODE" val="m1-1"/>
  <p:tag name="KSO_WM_UNIT_TYPE" val="m_h_a"/>
  <p:tag name="KSO_WM_UNIT_INDEX" val="2_5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gradient&quot;:[{&quot;brightness&quot;:0.800000011920929,&quot;colorType&quot;:1,&quot;foreColorIndex&quot;:5,&quot;pos&quot;:0,&quot;transparency&quot;:0},{&quot;brightness&quot;:0,&quot;colorType&quot;:1,&quot;foreColorIndex&quot;:5,&quot;pos&quot;:0.4399999976158142,&quot;transparency&quot;:0}],&quot;type&quot;:3},&quot;glow&quot;:{&quot;colorType&quot;:0},&quot;line&quot;:{&quot;type&quot;:0},&quot;shadow&quot;:{&quot;brightness&quot;:0,&quot;colorType&quot;:1,&quot;foreColorIndex&quot;:5,&quot;transparency&quot;:0.85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BEAUTIFY_FLAG" val="#wm#"/>
  <p:tag name="KSO_WM_UNIT_PRESET_TEXT" val="项标题"/>
  <p:tag name="KSO_WM_UNIT_FILL_TYPE" val="3"/>
  <p:tag name="KSO_WM_DIAGRAM_USE_COLOR_VALUE" val="{&quot;color_scheme&quot;:1,&quot;color_type&quot;:1,&quot;theme_color_indexes&quot;:[6,7,6,7,6,7]}"/>
</p:tagLst>
</file>

<file path=ppt/tags/tag82.xml><?xml version="1.0" encoding="utf-8"?>
<p:tagLst xmlns:p="http://schemas.openxmlformats.org/presentationml/2006/main">
  <p:tag name="KSO_WM_UNIT_LINE_FORE_SCHEMECOLOR_INDEX_BRIGHTNESS" val="0"/>
  <p:tag name="KSO_WM_UNIT_LINE_FILL_TYPE" val="2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i*2_5_1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5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LINE_FORE_SCHEMECOLOR_INDEX" val="5"/>
  <p:tag name="KSO_WM_DIAGRAM_USE_COLOR_VALUE" val="{&quot;color_scheme&quot;:1,&quot;color_type&quot;:1,&quot;theme_color_indexes&quot;:[6,7,6,7,6,7]}"/>
</p:tagLst>
</file>

<file path=ppt/tags/tag83.xml><?xml version="1.0" encoding="utf-8"?>
<p:tagLst xmlns:p="http://schemas.openxmlformats.org/presentationml/2006/main">
  <p:tag name="KSO_WM_UNIT_LINE_FORE_SCHEMECOLOR_INDEX_BRIGHTNESS" val="0"/>
  <p:tag name="KSO_WM_UNIT_LINE_FILL_TYPE" val="2"/>
  <p:tag name="KSO_WM_UNIT_HIGHLIGHT" val="0"/>
  <p:tag name="KSO_WM_UNIT_COMPATIBLE" val="0"/>
  <p:tag name="KSO_WM_UNIT_DIAGRAM_ISNUMVISUAL" val="0"/>
  <p:tag name="KSO_WM_UNIT_DIAGRAM_ISREFERUNIT" val="0"/>
  <p:tag name="KSO_WM_UNIT_ID" val="diagram20230931_5*m_h_i*2_5_4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5_4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.33000001311302185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KSO_WM_UNIT_LINE_FORE_SCHEMECOLOR_INDEX" val="5"/>
  <p:tag name="KSO_WM_DIAGRAM_USE_COLOR_VALUE" val="{&quot;color_scheme&quot;:1,&quot;color_type&quot;:1,&quot;theme_color_indexes&quot;:[6,7,6,7,6,7]}"/>
</p:tagLst>
</file>

<file path=ppt/tags/tag84.xml><?xml version="1.0" encoding="utf-8"?>
<p:tagLst xmlns:p="http://schemas.openxmlformats.org/presentationml/2006/main">
  <p:tag name="KSO_WM_UNIT_LINE_FORE_SCHEMECOLOR_INDEX_BRIGHTNESS" val="0"/>
  <p:tag name="KSO_WM_UNIT_LINE_FILL_TYPE" val="2"/>
  <p:tag name="KSO_WM_UNIT_HIGHLIGHT" val="0"/>
  <p:tag name="KSO_WM_UNIT_COMPATIBLE" val="0"/>
  <p:tag name="KSO_WM_UNIT_DIAGRAM_ISNUMVISUAL" val="0"/>
  <p:tag name="KSO_WM_UNIT_DIAGRAM_ISREFERUNIT" val="0"/>
  <p:tag name="KSO_WM_UNIT_ID" val="diagram20230931_5*m_h_i*2_6_4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6_4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solidLine&quot;:{&quot;brightness&quot;:0,&quot;colorType&quot;:1,&quot;foreColorIndex&quot;:6,&quot;transparency&quot;:0.5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KSO_WM_UNIT_LINE_FORE_SCHEMECOLOR_INDEX" val="6"/>
  <p:tag name="KSO_WM_DIAGRAM_USE_COLOR_VALUE" val="{&quot;color_scheme&quot;:1,&quot;color_type&quot;:1,&quot;theme_color_indexes&quot;:[6,7,6,7,6,7]}"/>
</p:tagLst>
</file>

<file path=ppt/tags/tag85.xml><?xml version="1.0" encoding="utf-8"?>
<p:tagLst xmlns:p="http://schemas.openxmlformats.org/presentationml/2006/main">
  <p:tag name="KSO_WM_UNIT_FILL_FORE_SCHEMECOLOR_INDEX_1_BRIGHTNESS" val="0.4"/>
  <p:tag name="KSO_WM_UNIT_FILL_FORE_SCHEMECOLOR_INDEX_1" val="8"/>
  <p:tag name="KSO_WM_UNIT_FILL_FORE_SCHEMECOLOR_INDEX_1_POS" val="0"/>
  <p:tag name="KSO_WM_UNIT_FILL_FORE_SCHEMECOLOR_INDEX_1_TRANS" val="0"/>
  <p:tag name="KSO_WM_UNIT_FILL_FORE_SCHEMECOLOR_INDEX_2_BRIGHTNESS" val="0"/>
  <p:tag name="KSO_WM_UNIT_FILL_FORE_SCHEMECOLOR_INDEX_2" val="8"/>
  <p:tag name="KSO_WM_UNIT_FILL_FORE_SCHEMECOLOR_INDEX_2_POS" val="0.48"/>
  <p:tag name="KSO_WM_UNIT_FILL_FORE_SCHEMECOLOR_INDEX_2_TRANS" val="0"/>
  <p:tag name="KSO_WM_UNIT_FILL_FORE_SCHEMECOLOR_INDEX_3_BRIGHTNESS" val="0.4"/>
  <p:tag name="KSO_WM_UNIT_FILL_FORE_SCHEMECOLOR_INDEX_3" val="8"/>
  <p:tag name="KSO_WM_UNIT_FILL_FORE_SCHEMECOLOR_INDEX_3_POS" val="1"/>
  <p:tag name="KSO_WM_UNIT_FILL_FORE_SCHEMECOLOR_INDEX_3_TRANS" val="0"/>
  <p:tag name="KSO_WM_UNIT_FILL_GRADIENT_TYPE" val="0"/>
  <p:tag name="KSO_WM_UNIT_FILL_GRADIENT_ANGLE" val="90"/>
  <p:tag name="KSO_WM_UNIT_FILL_GRADIENT_DIRECTION" val="1"/>
  <p:tag name="KSO_WM_UNIT_LINE_FORE_SCHEMECOLOR_INDEX_BRIGHTNESS" val="0"/>
  <p:tag name="KSO_WM_UNIT_LINE_FILL_TYPE" val="2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a*2_6_1"/>
  <p:tag name="KSO_WM_TEMPLATE_CATEGORY" val="diagram"/>
  <p:tag name="KSO_WM_TEMPLATE_INDEX" val="20230931"/>
  <p:tag name="KSO_WM_UNIT_LAYERLEVEL" val="1_1_1"/>
  <p:tag name="KSO_WM_TAG_VERSION" val="3.0"/>
  <p:tag name="KSO_WM_UNIT_ISCONTENTSTITLE" val="0"/>
  <p:tag name="KSO_WM_UNIT_ISNUMDGMTITLE" val="0"/>
  <p:tag name="KSO_WM_UNIT_NOCLEAR" val="0"/>
  <p:tag name="KSO_WM_UNIT_VALUE" val="12"/>
  <p:tag name="KSO_WM_DIAGRAM_GROUP_CODE" val="m1-1"/>
  <p:tag name="KSO_WM_UNIT_TYPE" val="m_h_a"/>
  <p:tag name="KSO_WM_UNIT_INDEX" val="2_6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gradient&quot;:[{&quot;brightness&quot;:0.800000011920929,&quot;colorType&quot;:1,&quot;foreColorIndex&quot;:6,&quot;pos&quot;:0,&quot;transparency&quot;:0},{&quot;brightness&quot;:0,&quot;colorType&quot;:1,&quot;foreColorIndex&quot;:6,&quot;pos&quot;:0.4399999976158142,&quot;transparency&quot;:0}],&quot;type&quot;:3},&quot;glow&quot;:{&quot;colorType&quot;:0},&quot;line&quot;:{&quot;type&quot;:0},&quot;shadow&quot;:{&quot;brightness&quot;:0,&quot;colorType&quot;:1,&quot;foreColorIndex&quot;:6,&quot;transparency&quot;:0.85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BEAUTIFY_FLAG" val="#wm#"/>
  <p:tag name="KSO_WM_UNIT_PRESET_TEXT" val="项标题"/>
  <p:tag name="KSO_WM_UNIT_FILL_TYPE" val="3"/>
  <p:tag name="KSO_WM_DIAGRAM_USE_COLOR_VALUE" val="{&quot;color_scheme&quot;:1,&quot;color_type&quot;:1,&quot;theme_color_indexes&quot;:[6,7,6,7,6,7]}"/>
</p:tagLst>
</file>

<file path=ppt/tags/tag86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diagram20230931_5*m_h_f*2_1_1"/>
  <p:tag name="KSO_WM_TEMPLATE_CATEGORY" val="diagram"/>
  <p:tag name="KSO_WM_TEMPLATE_INDEX" val="20230931"/>
  <p:tag name="KSO_WM_UNIT_LAYERLEVEL" val="1_1_1"/>
  <p:tag name="KSO_WM_TAG_VERSION" val="3.0"/>
  <p:tag name="KSO_WM_UNIT_SUBTYPE" val="a"/>
  <p:tag name="KSO_WM_UNIT_VALUE" val="40"/>
  <p:tag name="KSO_WM_DIAGRAM_GROUP_CODE" val="m1-1"/>
  <p:tag name="KSO_WM_UNIT_TYPE" val="m_h_f"/>
  <p:tag name="KSO_WM_UNIT_INDEX" val="2_1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UNIT_TEXT_LAYER_COUNT" val="1"/>
  <p:tag name="KSO_WM_BEAUTIFY_FLAG" val="#wm#"/>
  <p:tag name="KSO_WM_UNIT_PRESET_TEXT" val="单击此处添加你的文本具体内容"/>
  <p:tag name="KSO_WM_UNIT_TEXT_FILL_FORE_SCHEMECOLOR_INDEX" val="1"/>
  <p:tag name="KSO_WM_UNIT_TEXT_FILL_TYPE" val="1"/>
  <p:tag name="KSO_WM_DIAGRAM_USE_COLOR_VALUE" val="{&quot;color_scheme&quot;:1,&quot;color_type&quot;:1,&quot;theme_color_indexes&quot;:[6,7,6,7,6,7]}"/>
</p:tagLst>
</file>

<file path=ppt/tags/tag87.xml><?xml version="1.0" encoding="utf-8"?>
<p:tagLst xmlns:p="http://schemas.openxmlformats.org/presentationml/2006/main">
  <p:tag name="KSO_WM_UNIT_SHADOW_SCHEMECOLOR_INDEX_BRIGHTNESS" val="0"/>
  <p:tag name="KSO_WM_UNIT_SHADOW_SCHEMECOLOR_INDEX" val="5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i*2_1_2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1_2"/>
  <p:tag name="KSO_WM_DIAGRAM_VERSION" val="3"/>
  <p:tag name="KSO_WM_DIAGRAM_COLOR_TRICK" val="2"/>
  <p:tag name="KSO_WM_DIAGRAM_COLOR_TEXT_CAN_REMOVE" val="n"/>
  <p:tag name="KSO_WM_UNIT_FILL_FORE_SCHEMECOLOR_INDEX" val="14"/>
  <p:tag name="KSO_WM_UNIT_FILL_FORE_SCHEMECOLOR_INDEX_BRIGHTNESS" val="0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type&quot;:0},&quot;shadow&quot;:{&quot;brightness&quot;:0,&quot;colorType&quot;:1,&quot;foreColorIndex&quot;:5,&quot;transparency&quot;:0.85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4,&quot;transparency&quot;:0},&quot;type&quot;:1},&quot;glow&quot;:{&quot;colorType&quot;:0},&quot;line&quot;:{&quot;type&quot;:0},&quot;shadow&quot;:{&quot;brightness&quot;:-0.25,&quot;colorType&quot;:1,&quot;foreColorIndex&quot;:5,&quot;transparency&quot;:0},&quot;threeD&quot;:{&quot;curvedSurface&quot;:{&quot;brightness&quot;:0,&quot;colorType&quot;:2,&quot;rgb&quot;:&quot;#000000&quot;},&quot;depth&quot;:{&quot;colorType&quot;:0}}}}"/>
  <p:tag name="KSO_WM_BEAUTIFY_FLAG" val="#wm#"/>
  <p:tag name="KSO_WM_DIAGRAM_USE_COLOR_VALUE" val="{&quot;color_scheme&quot;:1,&quot;color_type&quot;:1,&quot;theme_color_indexes&quot;:[6,7,6,7,6,7]}"/>
</p:tagLst>
</file>

<file path=ppt/tags/tag88.xml><?xml version="1.0" encoding="utf-8"?>
<p:tagLst xmlns:p="http://schemas.openxmlformats.org/presentationml/2006/main">
  <p:tag name="KSO_WM_UNIT_SHADOW_SCHEMECOLOR_INDEX_BRIGHTNESS" val="0"/>
  <p:tag name="KSO_WM_UNIT_SHADOW_SCHEMECOLOR_INDEX" val="5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i*2_1_3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1_3"/>
  <p:tag name="KSO_WM_DIAGRAM_VERSION" val="3"/>
  <p:tag name="KSO_WM_DIAGRAM_COLOR_TRICK" val="2"/>
  <p:tag name="KSO_WM_DIAGRAM_COLOR_TEXT_CAN_REMOVE" val="n"/>
  <p:tag name="KSO_WM_UNIT_FILL_FORE_SCHEMECOLOR_INDEX" val="14"/>
  <p:tag name="KSO_WM_UNIT_FILL_FORE_SCHEMECOLOR_INDEX_BRIGHTNESS" val="0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gradient&quot;:[{&quot;brightness&quot;:0.4000000059604645,&quot;colorType&quot;:1,&quot;foreColorIndex&quot;:5,&quot;pos&quot;:0.15000000596046448,&quot;transparency&quot;:0.4000000059604645},{&quot;brightness&quot;:0.4000000059604645,&quot;colorType&quot;:1,&quot;foreColorIndex&quot;:5,&quot;pos&quot;:0.8500000238418579,&quot;transparency&quot;:0.4000000059604645},{&quot;brightness&quot;:0,&quot;colorType&quot;:2,&quot;pos&quot;:0.5,&quot;rgb&quot;:&quot;#ffffff&quot;,&quot;transparency&quot;:0.4000000059604645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4,&quot;transparency&quot;:0},&quot;type&quot;:1},&quot;glow&quot;:{&quot;colorType&quot;:0},&quot;line&quot;:{&quot;type&quot;:0},&quot;shadow&quot;:{&quot;brightness&quot;:-0.25,&quot;colorType&quot;:1,&quot;foreColorIndex&quot;:5,&quot;transparency&quot;:0},&quot;threeD&quot;:{&quot;curvedSurface&quot;:{&quot;brightness&quot;:0,&quot;colorType&quot;:2,&quot;rgb&quot;:&quot;#000000&quot;},&quot;depth&quot;:{&quot;colorType&quot;:0}}}}"/>
  <p:tag name="KSO_WM_BEAUTIFY_FLAG" val="#wm#"/>
  <p:tag name="KSO_WM_DIAGRAM_USE_COLOR_VALUE" val="{&quot;color_scheme&quot;:1,&quot;color_type&quot;:1,&quot;theme_color_indexes&quot;:[6,7,6,7,6,7]}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0931_5*m_h_x*2_1_1"/>
  <p:tag name="KSO_WM_TEMPLATE_CATEGORY" val="diagram"/>
  <p:tag name="KSO_WM_TEMPLATE_INDEX" val="20230931"/>
  <p:tag name="KSO_WM_UNIT_LAYERLEVEL" val="1_1_1"/>
  <p:tag name="KSO_WM_TAG_VERSION" val="3.0"/>
  <p:tag name="KSO_WM_UNIT_VALUE" val="90*90"/>
  <p:tag name="KSO_WM_DIAGRAM_GROUP_CODE" val="m1-1"/>
  <p:tag name="KSO_WM_UNIT_TYPE" val="m_h_x"/>
  <p:tag name="KSO_WM_UNIT_INDEX" val="2_1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MH_SHAPE_GUID" val="39"/>
  <p:tag name="KSO_WM_DIAGRAM_USE_COLOR_VALUE" val="{&quot;color_scheme&quot;:1,&quot;color_type&quot;:1,&quot;theme_color_indexes&quot;:[6,7,6,7,6,7]}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LINE_FORE_SCHEMECOLOR_INDEX_BRIGHTNESS" val="0"/>
  <p:tag name="KSO_WM_UNIT_LINE_FILL_TYPE" val="2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i*2_6_1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6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solidLine&quot;:{&quot;brightness&quot;:0,&quot;colorType&quot;:1,&quot;foreColorIndex&quot;:6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LINE_FORE_SCHEMECOLOR_INDEX" val="6"/>
  <p:tag name="KSO_WM_DIAGRAM_USE_COLOR_VALUE" val="{&quot;color_scheme&quot;:1,&quot;color_type&quot;:1,&quot;theme_color_indexes&quot;:[6,7,6,7,6,7]}"/>
</p:tagLst>
</file>

<file path=ppt/tags/tag91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diagram20230931_5*m_h_f*2_6_1"/>
  <p:tag name="KSO_WM_TEMPLATE_CATEGORY" val="diagram"/>
  <p:tag name="KSO_WM_TEMPLATE_INDEX" val="20230931"/>
  <p:tag name="KSO_WM_UNIT_LAYERLEVEL" val="1_1_1"/>
  <p:tag name="KSO_WM_TAG_VERSION" val="3.0"/>
  <p:tag name="KSO_WM_UNIT_SUBTYPE" val="a"/>
  <p:tag name="KSO_WM_UNIT_VALUE" val="40"/>
  <p:tag name="KSO_WM_DIAGRAM_GROUP_CODE" val="m1-1"/>
  <p:tag name="KSO_WM_UNIT_TYPE" val="m_h_f"/>
  <p:tag name="KSO_WM_UNIT_INDEX" val="2_6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UNIT_TEXT_LAYER_COUNT" val="1"/>
  <p:tag name="KSO_WM_BEAUTIFY_FLAG" val="#wm#"/>
  <p:tag name="KSO_WM_UNIT_PRESET_TEXT" val="文字是您思想的提炼，请尽量言简意赅的阐述你的观点"/>
  <p:tag name="KSO_WM_UNIT_TEXT_FILL_FORE_SCHEMECOLOR_INDEX" val="1"/>
  <p:tag name="KSO_WM_UNIT_TEXT_FILL_TYPE" val="1"/>
  <p:tag name="KSO_WM_DIAGRAM_USE_COLOR_VALUE" val="{&quot;color_scheme&quot;:1,&quot;color_type&quot;:1,&quot;theme_color_indexes&quot;:[6,7,6,7,6,7]}"/>
</p:tagLst>
</file>

<file path=ppt/tags/tag92.xml><?xml version="1.0" encoding="utf-8"?>
<p:tagLst xmlns:p="http://schemas.openxmlformats.org/presentationml/2006/main">
  <p:tag name="KSO_WM_UNIT_SHADOW_SCHEMECOLOR_INDEX_BRIGHTNESS" val="0"/>
  <p:tag name="KSO_WM_UNIT_SHADOW_SCHEMECOLOR_INDEX" val="8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i*2_2_2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2_2"/>
  <p:tag name="KSO_WM_DIAGRAM_VERSION" val="3"/>
  <p:tag name="KSO_WM_DIAGRAM_COLOR_TRICK" val="2"/>
  <p:tag name="KSO_WM_DIAGRAM_COLOR_TEXT_CAN_REMOVE" val="n"/>
  <p:tag name="KSO_WM_UNIT_FILL_FORE_SCHEMECOLOR_INDEX" val="14"/>
  <p:tag name="KSO_WM_UNIT_FILL_FORE_SCHEMECOLOR_INDEX_BRIGHTNESS" val="0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type&quot;:0},&quot;shadow&quot;:{&quot;brightness&quot;:0,&quot;colorType&quot;:1,&quot;foreColorIndex&quot;:6,&quot;transparency&quot;:0.85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4,&quot;transparency&quot;:0},&quot;type&quot;:1},&quot;glow&quot;:{&quot;colorType&quot;:0},&quot;line&quot;:{&quot;type&quot;:0},&quot;shadow&quot;:{&quot;brightness&quot;:-0.25,&quot;colorType&quot;:1,&quot;foreColorIndex&quot;:5,&quot;transparency&quot;:0},&quot;threeD&quot;:{&quot;curvedSurface&quot;:{&quot;brightness&quot;:0,&quot;colorType&quot;:2,&quot;rgb&quot;:&quot;#000000&quot;},&quot;depth&quot;:{&quot;colorType&quot;:0}}}}"/>
  <p:tag name="KSO_WM_BEAUTIFY_FLAG" val="#wm#"/>
  <p:tag name="KSO_WM_DIAGRAM_USE_COLOR_VALUE" val="{&quot;color_scheme&quot;:1,&quot;color_type&quot;:1,&quot;theme_color_indexes&quot;:[6,7,6,7,6,7]}"/>
</p:tagLst>
</file>

<file path=ppt/tags/tag93.xml><?xml version="1.0" encoding="utf-8"?>
<p:tagLst xmlns:p="http://schemas.openxmlformats.org/presentationml/2006/main">
  <p:tag name="KSO_WM_UNIT_SHADOW_SCHEMECOLOR_INDEX_BRIGHTNESS" val="0"/>
  <p:tag name="KSO_WM_UNIT_SHADOW_SCHEMECOLOR_INDEX" val="8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i*2_2_3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2_3"/>
  <p:tag name="KSO_WM_DIAGRAM_VERSION" val="3"/>
  <p:tag name="KSO_WM_DIAGRAM_COLOR_TRICK" val="2"/>
  <p:tag name="KSO_WM_DIAGRAM_COLOR_TEXT_CAN_REMOVE" val="n"/>
  <p:tag name="KSO_WM_UNIT_FILL_FORE_SCHEMECOLOR_INDEX" val="14"/>
  <p:tag name="KSO_WM_UNIT_FILL_FORE_SCHEMECOLOR_INDEX_BRIGHTNESS" val="0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gradient&quot;:[{&quot;brightness&quot;:0.4000000059604645,&quot;colorType&quot;:1,&quot;foreColorIndex&quot;:6,&quot;pos&quot;:0.15000000596046448,&quot;transparency&quot;:0.4000000059604645},{&quot;brightness&quot;:0.4000000059604645,&quot;colorType&quot;:1,&quot;foreColorIndex&quot;:6,&quot;pos&quot;:0.8500000238418579,&quot;transparency&quot;:0.4000000059604645},{&quot;brightness&quot;:0,&quot;colorType&quot;:2,&quot;pos&quot;:0.5,&quot;rgb&quot;:&quot;#ffffff&quot;,&quot;transparency&quot;:0.4000000059604645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4,&quot;transparency&quot;:0},&quot;type&quot;:1},&quot;glow&quot;:{&quot;colorType&quot;:0},&quot;line&quot;:{&quot;type&quot;:0},&quot;shadow&quot;:{&quot;brightness&quot;:-0.25,&quot;colorType&quot;:1,&quot;foreColorIndex&quot;:5,&quot;transparency&quot;:0},&quot;threeD&quot;:{&quot;curvedSurface&quot;:{&quot;brightness&quot;:0,&quot;colorType&quot;:2,&quot;rgb&quot;:&quot;#000000&quot;},&quot;depth&quot;:{&quot;colorType&quot;:0}}}}"/>
  <p:tag name="KSO_WM_BEAUTIFY_FLAG" val="#wm#"/>
  <p:tag name="KSO_WM_DIAGRAM_USE_COLOR_VALUE" val="{&quot;color_scheme&quot;:1,&quot;color_type&quot;:1,&quot;theme_color_indexes&quot;:[6,7,6,7,6,7]}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0931_5*m_h_x*2_2_1"/>
  <p:tag name="KSO_WM_TEMPLATE_CATEGORY" val="diagram"/>
  <p:tag name="KSO_WM_TEMPLATE_INDEX" val="20230931"/>
  <p:tag name="KSO_WM_UNIT_LAYERLEVEL" val="1_1_1"/>
  <p:tag name="KSO_WM_TAG_VERSION" val="3.0"/>
  <p:tag name="KSO_WM_UNIT_VALUE" val="90*90"/>
  <p:tag name="KSO_WM_DIAGRAM_GROUP_CODE" val="m1-1"/>
  <p:tag name="KSO_WM_UNIT_TYPE" val="m_h_x"/>
  <p:tag name="KSO_WM_UNIT_INDEX" val="2_2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solid&quot;:{&quot;brightness&quot;:0,&quot;colorType&quot;:1,&quot;foreColorIndex&quot;:6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MH_SHAPE_GUID" val="44"/>
  <p:tag name="KSO_WM_DIAGRAM_USE_COLOR_VALUE" val="{&quot;color_scheme&quot;:1,&quot;color_type&quot;:1,&quot;theme_color_indexes&quot;:[6,7,6,7,6,7]}"/>
</p:tagLst>
</file>

<file path=ppt/tags/tag95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diagram20230931_5*m_h_f*2_3_1"/>
  <p:tag name="KSO_WM_TEMPLATE_CATEGORY" val="diagram"/>
  <p:tag name="KSO_WM_TEMPLATE_INDEX" val="20230931"/>
  <p:tag name="KSO_WM_UNIT_LAYERLEVEL" val="1_1_1"/>
  <p:tag name="KSO_WM_TAG_VERSION" val="3.0"/>
  <p:tag name="KSO_WM_UNIT_SUBTYPE" val="a"/>
  <p:tag name="KSO_WM_UNIT_VALUE" val="40"/>
  <p:tag name="KSO_WM_DIAGRAM_GROUP_CODE" val="m1-1"/>
  <p:tag name="KSO_WM_UNIT_TYPE" val="m_h_f"/>
  <p:tag name="KSO_WM_UNIT_INDEX" val="2_3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UNIT_TEXT_LAYER_COUNT" val="1"/>
  <p:tag name="KSO_WM_BEAUTIFY_FLAG" val="#wm#"/>
  <p:tag name="KSO_WM_UNIT_PRESET_TEXT" val="文字是您思想的提炼，请尽量言简意赅的阐述你的观点"/>
  <p:tag name="KSO_WM_UNIT_TEXT_FILL_FORE_SCHEMECOLOR_INDEX" val="1"/>
  <p:tag name="KSO_WM_UNIT_TEXT_FILL_TYPE" val="1"/>
  <p:tag name="KSO_WM_DIAGRAM_USE_COLOR_VALUE" val="{&quot;color_scheme&quot;:1,&quot;color_type&quot;:1,&quot;theme_color_indexes&quot;:[6,7,6,7,6,7]}"/>
</p:tagLst>
</file>

<file path=ppt/tags/tag96.xml><?xml version="1.0" encoding="utf-8"?>
<p:tagLst xmlns:p="http://schemas.openxmlformats.org/presentationml/2006/main">
  <p:tag name="KSO_WM_UNIT_SHADOW_SCHEMECOLOR_INDEX_BRIGHTNESS" val="0"/>
  <p:tag name="KSO_WM_UNIT_SHADOW_SCHEMECOLOR_INDEX" val="5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i*2_3_2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3_2"/>
  <p:tag name="KSO_WM_DIAGRAM_VERSION" val="3"/>
  <p:tag name="KSO_WM_DIAGRAM_COLOR_TRICK" val="2"/>
  <p:tag name="KSO_WM_DIAGRAM_COLOR_TEXT_CAN_REMOVE" val="n"/>
  <p:tag name="KSO_WM_UNIT_FILL_FORE_SCHEMECOLOR_INDEX" val="14"/>
  <p:tag name="KSO_WM_UNIT_FILL_FORE_SCHEMECOLOR_INDEX_BRIGHTNESS" val="0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type&quot;:0},&quot;shadow&quot;:{&quot;brightness&quot;:0,&quot;colorType&quot;:1,&quot;foreColorIndex&quot;:5,&quot;transparency&quot;:0.85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4,&quot;transparency&quot;:0},&quot;type&quot;:1},&quot;glow&quot;:{&quot;colorType&quot;:0},&quot;line&quot;:{&quot;type&quot;:0},&quot;shadow&quot;:{&quot;brightness&quot;:-0.25,&quot;colorType&quot;:1,&quot;foreColorIndex&quot;:5,&quot;transparency&quot;:0},&quot;threeD&quot;:{&quot;curvedSurface&quot;:{&quot;brightness&quot;:0,&quot;colorType&quot;:2,&quot;rgb&quot;:&quot;#000000&quot;},&quot;depth&quot;:{&quot;colorType&quot;:0}}}}"/>
  <p:tag name="KSO_WM_BEAUTIFY_FLAG" val="#wm#"/>
  <p:tag name="KSO_WM_DIAGRAM_USE_COLOR_VALUE" val="{&quot;color_scheme&quot;:1,&quot;color_type&quot;:1,&quot;theme_color_indexes&quot;:[6,7,6,7,6,7]}"/>
</p:tagLst>
</file>

<file path=ppt/tags/tag97.xml><?xml version="1.0" encoding="utf-8"?>
<p:tagLst xmlns:p="http://schemas.openxmlformats.org/presentationml/2006/main">
  <p:tag name="KSO_WM_UNIT_SHADOW_SCHEMECOLOR_INDEX_BRIGHTNESS" val="0"/>
  <p:tag name="KSO_WM_UNIT_SHADOW_SCHEMECOLOR_INDEX" val="5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i*2_3_3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3_3"/>
  <p:tag name="KSO_WM_DIAGRAM_VERSION" val="3"/>
  <p:tag name="KSO_WM_DIAGRAM_COLOR_TRICK" val="2"/>
  <p:tag name="KSO_WM_DIAGRAM_COLOR_TEXT_CAN_REMOVE" val="n"/>
  <p:tag name="KSO_WM_UNIT_FILL_FORE_SCHEMECOLOR_INDEX" val="14"/>
  <p:tag name="KSO_WM_UNIT_FILL_FORE_SCHEMECOLOR_INDEX_BRIGHTNESS" val="0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gradient&quot;:[{&quot;brightness&quot;:0.4000000059604645,&quot;colorType&quot;:1,&quot;foreColorIndex&quot;:5,&quot;pos&quot;:0.15000000596046448,&quot;transparency&quot;:0.4000000059604645},{&quot;brightness&quot;:0.4000000059604645,&quot;colorType&quot;:1,&quot;foreColorIndex&quot;:5,&quot;pos&quot;:0.8500000238418579,&quot;transparency&quot;:0.4000000059604645},{&quot;brightness&quot;:0,&quot;colorType&quot;:2,&quot;pos&quot;:0.5,&quot;rgb&quot;:&quot;#ffffff&quot;,&quot;transparency&quot;:0.4000000059604645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4,&quot;transparency&quot;:0},&quot;type&quot;:1},&quot;glow&quot;:{&quot;colorType&quot;:0},&quot;line&quot;:{&quot;type&quot;:0},&quot;shadow&quot;:{&quot;brightness&quot;:-0.25,&quot;colorType&quot;:1,&quot;foreColorIndex&quot;:5,&quot;transparency&quot;:0},&quot;threeD&quot;:{&quot;curvedSurface&quot;:{&quot;brightness&quot;:0,&quot;colorType&quot;:2,&quot;rgb&quot;:&quot;#000000&quot;},&quot;depth&quot;:{&quot;colorType&quot;:0}}}}"/>
  <p:tag name="KSO_WM_BEAUTIFY_FLAG" val="#wm#"/>
  <p:tag name="KSO_WM_DIAGRAM_USE_COLOR_VALUE" val="{&quot;color_scheme&quot;:1,&quot;color_type&quot;:1,&quot;theme_color_indexes&quot;:[6,7,6,7,6,7]}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0931_5*m_h_x*2_3_1"/>
  <p:tag name="KSO_WM_TEMPLATE_CATEGORY" val="diagram"/>
  <p:tag name="KSO_WM_TEMPLATE_INDEX" val="20230931"/>
  <p:tag name="KSO_WM_UNIT_LAYERLEVEL" val="1_1_1"/>
  <p:tag name="KSO_WM_TAG_VERSION" val="3.0"/>
  <p:tag name="KSO_WM_UNIT_VALUE" val="90*90"/>
  <p:tag name="KSO_WM_DIAGRAM_GROUP_CODE" val="m1-1"/>
  <p:tag name="KSO_WM_UNIT_TYPE" val="m_h_x"/>
  <p:tag name="KSO_WM_UNIT_INDEX" val="2_3_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MH_SHAPE_GUID" val="45"/>
  <p:tag name="KSO_WM_DIAGRAM_USE_COLOR_VALUE" val="{&quot;color_scheme&quot;:1,&quot;color_type&quot;:1,&quot;theme_color_indexes&quot;:[6,7,6,7,6,7]}"/>
</p:tagLst>
</file>

<file path=ppt/tags/tag99.xml><?xml version="1.0" encoding="utf-8"?>
<p:tagLst xmlns:p="http://schemas.openxmlformats.org/presentationml/2006/main">
  <p:tag name="KSO_WM_UNIT_SHADOW_SCHEMECOLOR_INDEX_BRIGHTNESS" val="0"/>
  <p:tag name="KSO_WM_UNIT_SHADOW_SCHEMECOLOR_INDEX" val="8"/>
  <p:tag name="KSO_WM_UNIT_TEXT_FILL_FORE_SCHEMECOLOR_INDEX_BRIGHTNESS" val="0"/>
  <p:tag name="KSO_WM_UNIT_TEXT_FILL_TYPE" val="1"/>
  <p:tag name="KSO_WM_UNIT_HIGHLIGHT" val="0"/>
  <p:tag name="KSO_WM_UNIT_COMPATIBLE" val="0"/>
  <p:tag name="KSO_WM_UNIT_DIAGRAM_ISNUMVISUAL" val="0"/>
  <p:tag name="KSO_WM_UNIT_DIAGRAM_ISREFERUNIT" val="0"/>
  <p:tag name="KSO_WM_UNIT_ID" val="diagram20230931_5*m_h_i*2_4_2"/>
  <p:tag name="KSO_WM_TEMPLATE_CATEGORY" val="diagram"/>
  <p:tag name="KSO_WM_TEMPLATE_INDEX" val="20230931"/>
  <p:tag name="KSO_WM_UNIT_LAYERLEVEL" val="1_1_1"/>
  <p:tag name="KSO_WM_TAG_VERSION" val="3.0"/>
  <p:tag name="KSO_WM_DIAGRAM_GROUP_CODE" val="m1-1"/>
  <p:tag name="KSO_WM_UNIT_TYPE" val="m_h_i"/>
  <p:tag name="KSO_WM_UNIT_INDEX" val="2_4_2"/>
  <p:tag name="KSO_WM_DIAGRAM_VERSION" val="3"/>
  <p:tag name="KSO_WM_DIAGRAM_COLOR_TRICK" val="2"/>
  <p:tag name="KSO_WM_DIAGRAM_COLOR_TEXT_CAN_REMOVE" val="n"/>
  <p:tag name="KSO_WM_UNIT_FILL_FORE_SCHEMECOLOR_INDEX" val="14"/>
  <p:tag name="KSO_WM_UNIT_FILL_FORE_SCHEMECOLOR_INDEX_BRIGHTNESS" val="0"/>
  <p:tag name="KSO_WM_DIAGRAM_MAX_ITEMCNT" val="6"/>
  <p:tag name="KSO_WM_DIAGRAM_MIN_ITEMCNT" val="2"/>
  <p:tag name="KSO_WM_DIAGRAM_VIRTUALLY_FRAME" val="{&quot;height&quot;:406.3,&quot;left&quot;:54.82501220703125,&quot;top&quot;:98.3,&quot;width&quot;:850.3499755859375}"/>
  <p:tag name="KSO_WM_DIAGRAM_COLOR_MATCH_VALUE" val="{&quot;shape&quot;:{&quot;fill&quot;:{&quot;type&quot;:0},&quot;glow&quot;:{&quot;colorType&quot;:0},&quot;line&quot;:{&quot;type&quot;:0},&quot;shadow&quot;:{&quot;brightness&quot;:0,&quot;colorType&quot;:1,&quot;foreColorIndex&quot;:6,&quot;transparency&quot;:0.85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4,&quot;transparency&quot;:0},&quot;type&quot;:1},&quot;glow&quot;:{&quot;colorType&quot;:0},&quot;line&quot;:{&quot;type&quot;:0},&quot;shadow&quot;:{&quot;brightness&quot;:-0.25,&quot;colorType&quot;:1,&quot;foreColorIndex&quot;:5,&quot;transparency&quot;:0},&quot;threeD&quot;:{&quot;curvedSurface&quot;:{&quot;brightness&quot;:0,&quot;colorType&quot;:2,&quot;rgb&quot;:&quot;#000000&quot;},&quot;depth&quot;:{&quot;colorType&quot;:0}}}}"/>
  <p:tag name="KSO_WM_BEAUTIFY_FLAG" val="#wm#"/>
  <p:tag name="KSO_WM_DIAGRAM_USE_COLOR_VALUE" val="{&quot;color_scheme&quot;:1,&quot;color_type&quot;:1,&quot;theme_color_indexes&quot;:[6,7,6,7,6,7]}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561</Words>
  <Application>WPS 演示</Application>
  <PresentationFormat>宽屏</PresentationFormat>
  <Paragraphs>91</Paragraphs>
  <Slides>3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Arial</vt:lpstr>
      <vt:lpstr>宋体</vt:lpstr>
      <vt:lpstr>Wingdings</vt:lpstr>
      <vt:lpstr>Wingdings</vt:lpstr>
      <vt:lpstr>HarmonyOS Sans SC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鱼</cp:lastModifiedBy>
  <cp:revision>197</cp:revision>
  <dcterms:created xsi:type="dcterms:W3CDTF">2019-06-19T02:08:00Z</dcterms:created>
  <dcterms:modified xsi:type="dcterms:W3CDTF">2025-11-07T03:54:51Z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DA86228BD5084D548BFAE6B174B28256_13</vt:lpwstr>
  </property>
</Properties>
</file>